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56" r:id="rId5"/>
    <p:sldId id="257" r:id="rId6"/>
    <p:sldId id="272" r:id="rId7"/>
    <p:sldId id="275" r:id="rId8"/>
    <p:sldId id="276" r:id="rId9"/>
    <p:sldId id="277" r:id="rId10"/>
    <p:sldId id="293" r:id="rId11"/>
    <p:sldId id="279" r:id="rId12"/>
    <p:sldId id="280" r:id="rId13"/>
    <p:sldId id="295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90" r:id="rId23"/>
    <p:sldId id="298" r:id="rId24"/>
    <p:sldId id="297" r:id="rId25"/>
    <p:sldId id="292" r:id="rId26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ann" id="{6A9E8A6B-4321-471D-ADF7-25F1EF2D9770}">
          <p14:sldIdLst>
            <p14:sldId id="256"/>
            <p14:sldId id="257"/>
            <p14:sldId id="272"/>
            <p14:sldId id="275"/>
            <p14:sldId id="276"/>
            <p14:sldId id="277"/>
          </p14:sldIdLst>
        </p14:section>
        <p14:section name="Hugo" id="{7DA1E1FB-E7EE-4260-8407-7BA01B9FD054}">
          <p14:sldIdLst>
            <p14:sldId id="293"/>
            <p14:sldId id="279"/>
            <p14:sldId id="280"/>
            <p14:sldId id="295"/>
            <p14:sldId id="281"/>
          </p14:sldIdLst>
        </p14:section>
        <p14:section name="Xavier" id="{E84318C7-F501-4AAC-95C7-B7CA00211732}">
          <p14:sldIdLst>
            <p14:sldId id="282"/>
            <p14:sldId id="283"/>
            <p14:sldId id="284"/>
            <p14:sldId id="285"/>
          </p14:sldIdLst>
        </p14:section>
        <p14:section name="Camille" id="{21BBAF91-15B6-4221-8C28-E08B9698A965}">
          <p14:sldIdLst>
            <p14:sldId id="286"/>
            <p14:sldId id="287"/>
            <p14:sldId id="288"/>
            <p14:sldId id="290"/>
            <p14:sldId id="298"/>
            <p14:sldId id="297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A5A8"/>
    <a:srgbClr val="0500CE"/>
    <a:srgbClr val="008000"/>
    <a:srgbClr val="005C00"/>
    <a:srgbClr val="685135"/>
    <a:srgbClr val="BDA07D"/>
    <a:srgbClr val="F5F9F9"/>
    <a:srgbClr val="627272"/>
    <a:srgbClr val="3E7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11251F-BE86-4129-93A6-4883E6D42C32}" v="65" dt="2024-12-18T19:42:21.953"/>
    <p1510:client id="{1713AA5F-26B2-4AD4-87E5-947B7D019E36}" v="2" dt="2024-12-19T07:48:02.972"/>
    <p1510:client id="{1BEBA607-AAE3-4684-B36B-D67B30510266}" v="10" dt="2024-12-19T08:09:01.702"/>
    <p1510:client id="{23E41362-9847-46B0-410F-823F60C81E0D}" v="115" dt="2024-12-19T09:15:19.298"/>
    <p1510:client id="{2F32A48B-6762-161D-4C9E-7A0EBE5B411C}" v="2" dt="2024-12-19T00:08:13.101"/>
    <p1510:client id="{3652688C-2716-3BDC-0C5E-57F18E9FADB0}" v="22" dt="2024-12-18T19:39:59.101"/>
    <p1510:client id="{468807A3-9846-45A0-9F52-25134899A371}" v="605" dt="2024-12-18T19:55:54.870"/>
    <p1510:client id="{609C04A6-7F7E-4333-ABC1-4A1696E8B788}" v="76" dt="2024-12-19T10:12:57.072"/>
    <p1510:client id="{BF3C4601-E04B-40E9-8953-406C0F333EBD}" v="111" dt="2024-12-18T19:44:13.180"/>
    <p1510:client id="{C5DE15F0-EA76-49A2-A6F9-55B496F4F496}" v="85" dt="2024-12-17T22:20:02.275"/>
    <p1510:client id="{CC266108-0D67-4C1B-87B3-732D3248713E}" v="44" dt="2024-12-18T19:12:55.749"/>
    <p1510:client id="{D4F4BABA-F9B2-40B1-9B22-9840E2BE3D32}" v="36" dt="2024-12-19T08:25:51.4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9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der Camille" userId="S::camille.felder@hes-so.ch::72125db2-2e38-4576-8cea-478d0c98be29" providerId="AD" clId="Web-{BF3C4601-E04B-40E9-8953-406C0F333EBD}"/>
    <pc:docChg chg="addSld delSld modSld sldOrd addSection modSection">
      <pc:chgData name="Felder Camille" userId="S::camille.felder@hes-so.ch::72125db2-2e38-4576-8cea-478d0c98be29" providerId="AD" clId="Web-{BF3C4601-E04B-40E9-8953-406C0F333EBD}" dt="2024-12-18T19:44:13.180" v="136"/>
      <pc:docMkLst>
        <pc:docMk/>
      </pc:docMkLst>
      <pc:sldChg chg="modSp">
        <pc:chgData name="Felder Camille" userId="S::camille.felder@hes-so.ch::72125db2-2e38-4576-8cea-478d0c98be29" providerId="AD" clId="Web-{BF3C4601-E04B-40E9-8953-406C0F333EBD}" dt="2024-12-18T19:29:28.895" v="58" actId="20577"/>
        <pc:sldMkLst>
          <pc:docMk/>
          <pc:sldMk cId="202849278" sldId="279"/>
        </pc:sldMkLst>
        <pc:spChg chg="mod">
          <ac:chgData name="Felder Camille" userId="S::camille.felder@hes-so.ch::72125db2-2e38-4576-8cea-478d0c98be29" providerId="AD" clId="Web-{BF3C4601-E04B-40E9-8953-406C0F333EBD}" dt="2024-12-18T19:29:28.895" v="58" actId="20577"/>
          <ac:spMkLst>
            <pc:docMk/>
            <pc:sldMk cId="202849278" sldId="279"/>
            <ac:spMk id="24" creationId="{74032B18-72CC-25B2-4DF6-BD1EEC0AE220}"/>
          </ac:spMkLst>
        </pc:spChg>
      </pc:sldChg>
      <pc:sldChg chg="modNotes">
        <pc:chgData name="Felder Camille" userId="S::camille.felder@hes-so.ch::72125db2-2e38-4576-8cea-478d0c98be29" providerId="AD" clId="Web-{BF3C4601-E04B-40E9-8953-406C0F333EBD}" dt="2024-12-18T19:36:55.577" v="86"/>
        <pc:sldMkLst>
          <pc:docMk/>
          <pc:sldMk cId="3459871172" sldId="286"/>
        </pc:sldMkLst>
      </pc:sldChg>
      <pc:sldChg chg="modSp">
        <pc:chgData name="Felder Camille" userId="S::camille.felder@hes-so.ch::72125db2-2e38-4576-8cea-478d0c98be29" providerId="AD" clId="Web-{BF3C4601-E04B-40E9-8953-406C0F333EBD}" dt="2024-12-18T19:39:05.486" v="132" actId="20577"/>
        <pc:sldMkLst>
          <pc:docMk/>
          <pc:sldMk cId="2139694469" sldId="297"/>
        </pc:sldMkLst>
        <pc:spChg chg="mod">
          <ac:chgData name="Felder Camille" userId="S::camille.felder@hes-so.ch::72125db2-2e38-4576-8cea-478d0c98be29" providerId="AD" clId="Web-{BF3C4601-E04B-40E9-8953-406C0F333EBD}" dt="2024-12-18T19:39:05.486" v="132" actId="20577"/>
          <ac:spMkLst>
            <pc:docMk/>
            <pc:sldMk cId="2139694469" sldId="297"/>
            <ac:spMk id="5" creationId="{84E025EE-5E54-125F-6065-A6A6240C32D1}"/>
          </ac:spMkLst>
        </pc:spChg>
      </pc:sldChg>
      <pc:sldChg chg="new del">
        <pc:chgData name="Felder Camille" userId="S::camille.felder@hes-so.ch::72125db2-2e38-4576-8cea-478d0c98be29" providerId="AD" clId="Web-{BF3C4601-E04B-40E9-8953-406C0F333EBD}" dt="2024-12-18T19:37:12.765" v="88"/>
        <pc:sldMkLst>
          <pc:docMk/>
          <pc:sldMk cId="322085538" sldId="298"/>
        </pc:sldMkLst>
      </pc:sldChg>
      <pc:sldChg chg="delSp modSp new ord">
        <pc:chgData name="Felder Camille" userId="S::camille.felder@hes-so.ch::72125db2-2e38-4576-8cea-478d0c98be29" providerId="AD" clId="Web-{BF3C4601-E04B-40E9-8953-406C0F333EBD}" dt="2024-12-18T19:39:43.846" v="134"/>
        <pc:sldMkLst>
          <pc:docMk/>
          <pc:sldMk cId="364310221" sldId="298"/>
        </pc:sldMkLst>
        <pc:spChg chg="mod">
          <ac:chgData name="Felder Camille" userId="S::camille.felder@hes-so.ch::72125db2-2e38-4576-8cea-478d0c98be29" providerId="AD" clId="Web-{BF3C4601-E04B-40E9-8953-406C0F333EBD}" dt="2024-12-18T19:37:44.156" v="96" actId="20577"/>
          <ac:spMkLst>
            <pc:docMk/>
            <pc:sldMk cId="364310221" sldId="298"/>
            <ac:spMk id="2" creationId="{F8C6AF59-DCEC-FA1C-2362-5F947DCC3E53}"/>
          </ac:spMkLst>
        </pc:spChg>
        <pc:spChg chg="del">
          <ac:chgData name="Felder Camille" userId="S::camille.felder@hes-so.ch::72125db2-2e38-4576-8cea-478d0c98be29" providerId="AD" clId="Web-{BF3C4601-E04B-40E9-8953-406C0F333EBD}" dt="2024-12-18T19:37:49.422" v="97"/>
          <ac:spMkLst>
            <pc:docMk/>
            <pc:sldMk cId="364310221" sldId="298"/>
            <ac:spMk id="3" creationId="{CEA937C9-5690-7954-A64A-B6EB67E783DE}"/>
          </ac:spMkLst>
        </pc:spChg>
        <pc:spChg chg="del">
          <ac:chgData name="Felder Camille" userId="S::camille.felder@hes-so.ch::72125db2-2e38-4576-8cea-478d0c98be29" providerId="AD" clId="Web-{BF3C4601-E04B-40E9-8953-406C0F333EBD}" dt="2024-12-18T19:37:54.640" v="98"/>
          <ac:spMkLst>
            <pc:docMk/>
            <pc:sldMk cId="364310221" sldId="298"/>
            <ac:spMk id="4" creationId="{DEF6CF0C-04D4-11A3-8049-BBD7C0E25307}"/>
          </ac:spMkLst>
        </pc:spChg>
        <pc:spChg chg="del">
          <ac:chgData name="Felder Camille" userId="S::camille.felder@hes-so.ch::72125db2-2e38-4576-8cea-478d0c98be29" providerId="AD" clId="Web-{BF3C4601-E04B-40E9-8953-406C0F333EBD}" dt="2024-12-18T19:37:56.812" v="99"/>
          <ac:spMkLst>
            <pc:docMk/>
            <pc:sldMk cId="364310221" sldId="298"/>
            <ac:spMk id="5" creationId="{361DB6DB-7CF2-DC06-DE67-DF87D9FD10DF}"/>
          </ac:spMkLst>
        </pc:spChg>
        <pc:spChg chg="del">
          <ac:chgData name="Felder Camille" userId="S::camille.felder@hes-so.ch::72125db2-2e38-4576-8cea-478d0c98be29" providerId="AD" clId="Web-{BF3C4601-E04B-40E9-8953-406C0F333EBD}" dt="2024-12-18T19:37:59.031" v="100"/>
          <ac:spMkLst>
            <pc:docMk/>
            <pc:sldMk cId="364310221" sldId="298"/>
            <ac:spMk id="6" creationId="{0E7AC145-6C63-AF45-8E28-CD45DACFADDA}"/>
          </ac:spMkLst>
        </pc:spChg>
      </pc:sldChg>
    </pc:docChg>
  </pc:docChgLst>
  <pc:docChgLst>
    <pc:chgData name="Mendes Hugo" userId="S::hugo.mendes@hes-so.ch::4bca5cdd-c19d-4ec8-976c-f9c8fdc1141f" providerId="AD" clId="Web-{2F32A48B-6762-161D-4C9E-7A0EBE5B411C}"/>
    <pc:docChg chg="sldOrd">
      <pc:chgData name="Mendes Hugo" userId="S::hugo.mendes@hes-so.ch::4bca5cdd-c19d-4ec8-976c-f9c8fdc1141f" providerId="AD" clId="Web-{2F32A48B-6762-161D-4C9E-7A0EBE5B411C}" dt="2024-12-19T00:08:13.101" v="1"/>
      <pc:docMkLst>
        <pc:docMk/>
      </pc:docMkLst>
      <pc:sldChg chg="ord">
        <pc:chgData name="Mendes Hugo" userId="S::hugo.mendes@hes-so.ch::4bca5cdd-c19d-4ec8-976c-f9c8fdc1141f" providerId="AD" clId="Web-{2F32A48B-6762-161D-4C9E-7A0EBE5B411C}" dt="2024-12-19T00:08:13.101" v="1"/>
        <pc:sldMkLst>
          <pc:docMk/>
          <pc:sldMk cId="3671342422" sldId="284"/>
        </pc:sldMkLst>
      </pc:sldChg>
    </pc:docChg>
  </pc:docChgLst>
  <pc:docChgLst>
    <pc:chgData name="Richard Xavier" userId="16f1071f-70fb-44c4-8aaa-179a59f78e1a" providerId="ADAL" clId="{CC92729A-D988-4AA5-A12E-20383079C8A2}"/>
    <pc:docChg chg="undo custSel modSld">
      <pc:chgData name="Richard Xavier" userId="16f1071f-70fb-44c4-8aaa-179a59f78e1a" providerId="ADAL" clId="{CC92729A-D988-4AA5-A12E-20383079C8A2}" dt="2024-12-17T14:05:48.261" v="247" actId="732"/>
      <pc:docMkLst>
        <pc:docMk/>
      </pc:docMkLst>
      <pc:sldChg chg="addSp delSp modSp mod">
        <pc:chgData name="Richard Xavier" userId="16f1071f-70fb-44c4-8aaa-179a59f78e1a" providerId="ADAL" clId="{CC92729A-D988-4AA5-A12E-20383079C8A2}" dt="2024-12-17T12:23:02.848" v="84" actId="1076"/>
        <pc:sldMkLst>
          <pc:docMk/>
          <pc:sldMk cId="83006952" sldId="276"/>
        </pc:sldMkLst>
        <pc:picChg chg="add mod">
          <ac:chgData name="Richard Xavier" userId="16f1071f-70fb-44c4-8aaa-179a59f78e1a" providerId="ADAL" clId="{CC92729A-D988-4AA5-A12E-20383079C8A2}" dt="2024-12-17T12:23:02.848" v="84" actId="1076"/>
          <ac:picMkLst>
            <pc:docMk/>
            <pc:sldMk cId="83006952" sldId="276"/>
            <ac:picMk id="7" creationId="{A4B60DCA-8040-637E-287A-3461D55AB6CA}"/>
          </ac:picMkLst>
        </pc:picChg>
        <pc:picChg chg="del">
          <ac:chgData name="Richard Xavier" userId="16f1071f-70fb-44c4-8aaa-179a59f78e1a" providerId="ADAL" clId="{CC92729A-D988-4AA5-A12E-20383079C8A2}" dt="2024-12-17T11:42:09.845" v="62" actId="478"/>
          <ac:picMkLst>
            <pc:docMk/>
            <pc:sldMk cId="83006952" sldId="276"/>
            <ac:picMk id="12" creationId="{42A50B26-690B-E0EC-14ED-CBCEAC568848}"/>
          </ac:picMkLst>
        </pc:picChg>
      </pc:sldChg>
      <pc:sldChg chg="addSp delSp modSp mod">
        <pc:chgData name="Richard Xavier" userId="16f1071f-70fb-44c4-8aaa-179a59f78e1a" providerId="ADAL" clId="{CC92729A-D988-4AA5-A12E-20383079C8A2}" dt="2024-12-17T13:16:56.073" v="177" actId="14100"/>
        <pc:sldMkLst>
          <pc:docMk/>
          <pc:sldMk cId="202849278" sldId="279"/>
        </pc:sldMkLst>
        <pc:picChg chg="add mod">
          <ac:chgData name="Richard Xavier" userId="16f1071f-70fb-44c4-8aaa-179a59f78e1a" providerId="ADAL" clId="{CC92729A-D988-4AA5-A12E-20383079C8A2}" dt="2024-12-17T13:15:50.679" v="163" actId="14100"/>
          <ac:picMkLst>
            <pc:docMk/>
            <pc:sldMk cId="202849278" sldId="279"/>
            <ac:picMk id="7" creationId="{B25F4908-D4AC-91BF-3995-A5D1C20A9EA7}"/>
          </ac:picMkLst>
        </pc:picChg>
        <pc:picChg chg="add del mod">
          <ac:chgData name="Richard Xavier" userId="16f1071f-70fb-44c4-8aaa-179a59f78e1a" providerId="ADAL" clId="{CC92729A-D988-4AA5-A12E-20383079C8A2}" dt="2024-12-17T12:58:35.607" v="135" actId="478"/>
          <ac:picMkLst>
            <pc:docMk/>
            <pc:sldMk cId="202849278" sldId="279"/>
            <ac:picMk id="9" creationId="{29D0E6D5-B5BF-91D0-E8B5-B6EEF79AC224}"/>
          </ac:picMkLst>
        </pc:picChg>
        <pc:picChg chg="add del mod">
          <ac:chgData name="Richard Xavier" userId="16f1071f-70fb-44c4-8aaa-179a59f78e1a" providerId="ADAL" clId="{CC92729A-D988-4AA5-A12E-20383079C8A2}" dt="2024-12-17T13:02:20.723" v="142" actId="478"/>
          <ac:picMkLst>
            <pc:docMk/>
            <pc:sldMk cId="202849278" sldId="279"/>
            <ac:picMk id="11" creationId="{ED3BB8BF-0B6A-D43D-11D2-86BB11167130}"/>
          </ac:picMkLst>
        </pc:picChg>
        <pc:picChg chg="add mod">
          <ac:chgData name="Richard Xavier" userId="16f1071f-70fb-44c4-8aaa-179a59f78e1a" providerId="ADAL" clId="{CC92729A-D988-4AA5-A12E-20383079C8A2}" dt="2024-12-17T12:59:10.192" v="141" actId="14100"/>
          <ac:picMkLst>
            <pc:docMk/>
            <pc:sldMk cId="202849278" sldId="279"/>
            <ac:picMk id="13" creationId="{BA9C9EB5-EE6E-1449-39F9-03E4109B928A}"/>
          </ac:picMkLst>
        </pc:picChg>
        <pc:picChg chg="add mod modCrop">
          <ac:chgData name="Richard Xavier" userId="16f1071f-70fb-44c4-8aaa-179a59f78e1a" providerId="ADAL" clId="{CC92729A-D988-4AA5-A12E-20383079C8A2}" dt="2024-12-17T13:03:03.749" v="151" actId="1076"/>
          <ac:picMkLst>
            <pc:docMk/>
            <pc:sldMk cId="202849278" sldId="279"/>
            <ac:picMk id="15" creationId="{62073D76-2F5B-CD11-C329-25B027A7EEDD}"/>
          </ac:picMkLst>
        </pc:picChg>
        <pc:picChg chg="add mod modCrop">
          <ac:chgData name="Richard Xavier" userId="16f1071f-70fb-44c4-8aaa-179a59f78e1a" providerId="ADAL" clId="{CC92729A-D988-4AA5-A12E-20383079C8A2}" dt="2024-12-17T13:15:40.532" v="160" actId="1076"/>
          <ac:picMkLst>
            <pc:docMk/>
            <pc:sldMk cId="202849278" sldId="279"/>
            <ac:picMk id="17" creationId="{B4A0F271-C9E3-B63A-256C-0449020D3BD9}"/>
          </ac:picMkLst>
        </pc:picChg>
        <pc:cxnChg chg="add mod">
          <ac:chgData name="Richard Xavier" userId="16f1071f-70fb-44c4-8aaa-179a59f78e1a" providerId="ADAL" clId="{CC92729A-D988-4AA5-A12E-20383079C8A2}" dt="2024-12-17T13:16:27.160" v="170" actId="14100"/>
          <ac:cxnSpMkLst>
            <pc:docMk/>
            <pc:sldMk cId="202849278" sldId="279"/>
            <ac:cxnSpMk id="19" creationId="{3BC5D1A8-AA6F-8AA0-006E-4E213A5EC9E3}"/>
          </ac:cxnSpMkLst>
        </pc:cxnChg>
        <pc:cxnChg chg="add mod">
          <ac:chgData name="Richard Xavier" userId="16f1071f-70fb-44c4-8aaa-179a59f78e1a" providerId="ADAL" clId="{CC92729A-D988-4AA5-A12E-20383079C8A2}" dt="2024-12-17T13:16:41.946" v="172" actId="1076"/>
          <ac:cxnSpMkLst>
            <pc:docMk/>
            <pc:sldMk cId="202849278" sldId="279"/>
            <ac:cxnSpMk id="25" creationId="{FECA9FE3-B6B5-6877-9B50-77F7ACBAE958}"/>
          </ac:cxnSpMkLst>
        </pc:cxnChg>
        <pc:cxnChg chg="add mod">
          <ac:chgData name="Richard Xavier" userId="16f1071f-70fb-44c4-8aaa-179a59f78e1a" providerId="ADAL" clId="{CC92729A-D988-4AA5-A12E-20383079C8A2}" dt="2024-12-17T13:16:56.073" v="177" actId="14100"/>
          <ac:cxnSpMkLst>
            <pc:docMk/>
            <pc:sldMk cId="202849278" sldId="279"/>
            <ac:cxnSpMk id="26" creationId="{3BA1DD15-480B-38DE-3CBA-334710A4B567}"/>
          </ac:cxnSpMkLst>
        </pc:cxnChg>
      </pc:sldChg>
      <pc:sldChg chg="addSp modSp mod">
        <pc:chgData name="Richard Xavier" userId="16f1071f-70fb-44c4-8aaa-179a59f78e1a" providerId="ADAL" clId="{CC92729A-D988-4AA5-A12E-20383079C8A2}" dt="2024-12-17T13:17:38.543" v="182" actId="207"/>
        <pc:sldMkLst>
          <pc:docMk/>
          <pc:sldMk cId="4281356869" sldId="280"/>
        </pc:sldMkLst>
        <pc:picChg chg="add mod">
          <ac:chgData name="Richard Xavier" userId="16f1071f-70fb-44c4-8aaa-179a59f78e1a" providerId="ADAL" clId="{CC92729A-D988-4AA5-A12E-20383079C8A2}" dt="2024-12-17T13:17:38.543" v="182" actId="207"/>
          <ac:picMkLst>
            <pc:docMk/>
            <pc:sldMk cId="4281356869" sldId="280"/>
            <ac:picMk id="8" creationId="{DD98F8BA-E932-9B20-1348-462A1F4A5DF2}"/>
          </ac:picMkLst>
        </pc:picChg>
      </pc:sldChg>
      <pc:sldChg chg="addSp delSp modSp mod">
        <pc:chgData name="Richard Xavier" userId="16f1071f-70fb-44c4-8aaa-179a59f78e1a" providerId="ADAL" clId="{CC92729A-D988-4AA5-A12E-20383079C8A2}" dt="2024-12-17T11:34:04.824" v="61" actId="1076"/>
        <pc:sldMkLst>
          <pc:docMk/>
          <pc:sldMk cId="2699468587" sldId="281"/>
        </pc:sldMkLst>
        <pc:spChg chg="add del mod">
          <ac:chgData name="Richard Xavier" userId="16f1071f-70fb-44c4-8aaa-179a59f78e1a" providerId="ADAL" clId="{CC92729A-D988-4AA5-A12E-20383079C8A2}" dt="2024-12-17T11:32:51.201" v="21" actId="22"/>
          <ac:spMkLst>
            <pc:docMk/>
            <pc:sldMk cId="2699468587" sldId="281"/>
            <ac:spMk id="7" creationId="{DD41179C-AED5-5556-8248-D4BB6A87154F}"/>
          </ac:spMkLst>
        </pc:spChg>
        <pc:spChg chg="add mod">
          <ac:chgData name="Richard Xavier" userId="16f1071f-70fb-44c4-8aaa-179a59f78e1a" providerId="ADAL" clId="{CC92729A-D988-4AA5-A12E-20383079C8A2}" dt="2024-12-17T11:33:23.789" v="35" actId="1076"/>
          <ac:spMkLst>
            <pc:docMk/>
            <pc:sldMk cId="2699468587" sldId="281"/>
            <ac:spMk id="8" creationId="{178E4C32-5153-1D9A-B5AD-2F9904BF1284}"/>
          </ac:spMkLst>
        </pc:spChg>
        <pc:spChg chg="mod">
          <ac:chgData name="Richard Xavier" userId="16f1071f-70fb-44c4-8aaa-179a59f78e1a" providerId="ADAL" clId="{CC92729A-D988-4AA5-A12E-20383079C8A2}" dt="2024-12-17T11:34:04.824" v="61" actId="1076"/>
          <ac:spMkLst>
            <pc:docMk/>
            <pc:sldMk cId="2699468587" sldId="281"/>
            <ac:spMk id="45" creationId="{9502E307-4F11-FBD9-89CA-46FC509554E7}"/>
          </ac:spMkLst>
        </pc:spChg>
      </pc:sldChg>
      <pc:sldChg chg="addSp delSp modSp mod">
        <pc:chgData name="Richard Xavier" userId="16f1071f-70fb-44c4-8aaa-179a59f78e1a" providerId="ADAL" clId="{CC92729A-D988-4AA5-A12E-20383079C8A2}" dt="2024-12-17T13:18:48.214" v="188" actId="207"/>
        <pc:sldMkLst>
          <pc:docMk/>
          <pc:sldMk cId="3671342422" sldId="284"/>
        </pc:sldMkLst>
        <pc:spChg chg="mod">
          <ac:chgData name="Richard Xavier" userId="16f1071f-70fb-44c4-8aaa-179a59f78e1a" providerId="ADAL" clId="{CC92729A-D988-4AA5-A12E-20383079C8A2}" dt="2024-12-17T12:45:52.958" v="109" actId="1076"/>
          <ac:spMkLst>
            <pc:docMk/>
            <pc:sldMk cId="3671342422" sldId="284"/>
            <ac:spMk id="6" creationId="{CD146E1F-0C30-44C6-EFDD-FB267EC10869}"/>
          </ac:spMkLst>
        </pc:spChg>
        <pc:spChg chg="mod">
          <ac:chgData name="Richard Xavier" userId="16f1071f-70fb-44c4-8aaa-179a59f78e1a" providerId="ADAL" clId="{CC92729A-D988-4AA5-A12E-20383079C8A2}" dt="2024-12-17T12:45:58.624" v="111" actId="1076"/>
          <ac:spMkLst>
            <pc:docMk/>
            <pc:sldMk cId="3671342422" sldId="284"/>
            <ac:spMk id="7" creationId="{28118094-8EA7-3596-813B-CB5D21C52FC1}"/>
          </ac:spMkLst>
        </pc:spChg>
        <pc:picChg chg="add del mod">
          <ac:chgData name="Richard Xavier" userId="16f1071f-70fb-44c4-8aaa-179a59f78e1a" providerId="ADAL" clId="{CC92729A-D988-4AA5-A12E-20383079C8A2}" dt="2024-12-17T12:45:01.967" v="103" actId="478"/>
          <ac:picMkLst>
            <pc:docMk/>
            <pc:sldMk cId="3671342422" sldId="284"/>
            <ac:picMk id="12" creationId="{EB1F8900-F6AE-68F0-193C-E8875EC1EF40}"/>
          </ac:picMkLst>
        </pc:picChg>
        <pc:picChg chg="add mod">
          <ac:chgData name="Richard Xavier" userId="16f1071f-70fb-44c4-8aaa-179a59f78e1a" providerId="ADAL" clId="{CC92729A-D988-4AA5-A12E-20383079C8A2}" dt="2024-12-17T13:18:41.445" v="187" actId="207"/>
          <ac:picMkLst>
            <pc:docMk/>
            <pc:sldMk cId="3671342422" sldId="284"/>
            <ac:picMk id="14" creationId="{388E710F-92E1-D0DE-AC7A-7D5BBDC8FC42}"/>
          </ac:picMkLst>
        </pc:picChg>
        <pc:picChg chg="add mod">
          <ac:chgData name="Richard Xavier" userId="16f1071f-70fb-44c4-8aaa-179a59f78e1a" providerId="ADAL" clId="{CC92729A-D988-4AA5-A12E-20383079C8A2}" dt="2024-12-17T13:18:48.214" v="188" actId="207"/>
          <ac:picMkLst>
            <pc:docMk/>
            <pc:sldMk cId="3671342422" sldId="284"/>
            <ac:picMk id="16" creationId="{0A09E006-9619-A329-234B-ABB31875F8C3}"/>
          </ac:picMkLst>
        </pc:picChg>
        <pc:picChg chg="add mod">
          <ac:chgData name="Richard Xavier" userId="16f1071f-70fb-44c4-8aaa-179a59f78e1a" providerId="ADAL" clId="{CC92729A-D988-4AA5-A12E-20383079C8A2}" dt="2024-12-17T13:18:33.461" v="186" actId="207"/>
          <ac:picMkLst>
            <pc:docMk/>
            <pc:sldMk cId="3671342422" sldId="284"/>
            <ac:picMk id="18" creationId="{8EE7D20C-27FF-D89B-E711-3A1AE1983B53}"/>
          </ac:picMkLst>
        </pc:picChg>
        <pc:picChg chg="add mod">
          <ac:chgData name="Richard Xavier" userId="16f1071f-70fb-44c4-8aaa-179a59f78e1a" providerId="ADAL" clId="{CC92729A-D988-4AA5-A12E-20383079C8A2}" dt="2024-12-17T13:18:27.336" v="185" actId="207"/>
          <ac:picMkLst>
            <pc:docMk/>
            <pc:sldMk cId="3671342422" sldId="284"/>
            <ac:picMk id="19" creationId="{220CBE19-EC9D-ACAC-8F5B-74B579D48D02}"/>
          </ac:picMkLst>
        </pc:picChg>
        <pc:picChg chg="add mod">
          <ac:chgData name="Richard Xavier" userId="16f1071f-70fb-44c4-8aaa-179a59f78e1a" providerId="ADAL" clId="{CC92729A-D988-4AA5-A12E-20383079C8A2}" dt="2024-12-17T13:18:14.636" v="183" actId="207"/>
          <ac:picMkLst>
            <pc:docMk/>
            <pc:sldMk cId="3671342422" sldId="284"/>
            <ac:picMk id="22" creationId="{4A3D5AF3-7ED9-287D-A245-678E9B56F182}"/>
          </ac:picMkLst>
        </pc:picChg>
      </pc:sldChg>
      <pc:sldChg chg="addSp delSp modSp mod">
        <pc:chgData name="Richard Xavier" userId="16f1071f-70fb-44c4-8aaa-179a59f78e1a" providerId="ADAL" clId="{CC92729A-D988-4AA5-A12E-20383079C8A2}" dt="2024-12-17T13:22:57.173" v="208" actId="14100"/>
        <pc:sldMkLst>
          <pc:docMk/>
          <pc:sldMk cId="3459871172" sldId="286"/>
        </pc:sldMkLst>
        <pc:spChg chg="del mod">
          <ac:chgData name="Richard Xavier" userId="16f1071f-70fb-44c4-8aaa-179a59f78e1a" providerId="ADAL" clId="{CC92729A-D988-4AA5-A12E-20383079C8A2}" dt="2024-12-17T13:19:07.987" v="189" actId="478"/>
          <ac:spMkLst>
            <pc:docMk/>
            <pc:sldMk cId="3459871172" sldId="286"/>
            <ac:spMk id="24" creationId="{F7E576BD-DCEE-9E23-7229-BE7490BA7981}"/>
          </ac:spMkLst>
        </pc:spChg>
        <pc:picChg chg="add mod">
          <ac:chgData name="Richard Xavier" userId="16f1071f-70fb-44c4-8aaa-179a59f78e1a" providerId="ADAL" clId="{CC92729A-D988-4AA5-A12E-20383079C8A2}" dt="2024-12-17T13:20:20.926" v="194" actId="1076"/>
          <ac:picMkLst>
            <pc:docMk/>
            <pc:sldMk cId="3459871172" sldId="286"/>
            <ac:picMk id="7" creationId="{F3D2FB8B-642D-A04E-7CFF-21F5B9A7700E}"/>
          </ac:picMkLst>
        </pc:picChg>
        <pc:picChg chg="add mod">
          <ac:chgData name="Richard Xavier" userId="16f1071f-70fb-44c4-8aaa-179a59f78e1a" providerId="ADAL" clId="{CC92729A-D988-4AA5-A12E-20383079C8A2}" dt="2024-12-17T13:21:04.163" v="197" actId="14100"/>
          <ac:picMkLst>
            <pc:docMk/>
            <pc:sldMk cId="3459871172" sldId="286"/>
            <ac:picMk id="9" creationId="{A25DA956-B529-EF34-DA21-D61A69708B87}"/>
          </ac:picMkLst>
        </pc:picChg>
        <pc:picChg chg="add mod">
          <ac:chgData name="Richard Xavier" userId="16f1071f-70fb-44c4-8aaa-179a59f78e1a" providerId="ADAL" clId="{CC92729A-D988-4AA5-A12E-20383079C8A2}" dt="2024-12-17T13:22:19.700" v="203" actId="1076"/>
          <ac:picMkLst>
            <pc:docMk/>
            <pc:sldMk cId="3459871172" sldId="286"/>
            <ac:picMk id="11" creationId="{C7048C0B-0BB1-BAC5-CD22-774F93D08E5D}"/>
          </ac:picMkLst>
        </pc:picChg>
        <pc:picChg chg="add mod">
          <ac:chgData name="Richard Xavier" userId="16f1071f-70fb-44c4-8aaa-179a59f78e1a" providerId="ADAL" clId="{CC92729A-D988-4AA5-A12E-20383079C8A2}" dt="2024-12-17T13:22:57.173" v="208" actId="14100"/>
          <ac:picMkLst>
            <pc:docMk/>
            <pc:sldMk cId="3459871172" sldId="286"/>
            <ac:picMk id="13" creationId="{85B04DBA-133B-F91D-6F9C-169EDCFE7C45}"/>
          </ac:picMkLst>
        </pc:picChg>
      </pc:sldChg>
      <pc:sldChg chg="addSp modSp mod">
        <pc:chgData name="Richard Xavier" userId="16f1071f-70fb-44c4-8aaa-179a59f78e1a" providerId="ADAL" clId="{CC92729A-D988-4AA5-A12E-20383079C8A2}" dt="2024-12-17T13:28:38.773" v="223" actId="1076"/>
        <pc:sldMkLst>
          <pc:docMk/>
          <pc:sldMk cId="3183397350" sldId="287"/>
        </pc:sldMkLst>
        <pc:spChg chg="mod">
          <ac:chgData name="Richard Xavier" userId="16f1071f-70fb-44c4-8aaa-179a59f78e1a" providerId="ADAL" clId="{CC92729A-D988-4AA5-A12E-20383079C8A2}" dt="2024-12-17T13:19:23.335" v="192" actId="404"/>
          <ac:spMkLst>
            <pc:docMk/>
            <pc:sldMk cId="3183397350" sldId="287"/>
            <ac:spMk id="24" creationId="{63E28E7D-4DF9-A812-6408-45636C42762A}"/>
          </ac:spMkLst>
        </pc:spChg>
        <pc:picChg chg="add mod">
          <ac:chgData name="Richard Xavier" userId="16f1071f-70fb-44c4-8aaa-179a59f78e1a" providerId="ADAL" clId="{CC92729A-D988-4AA5-A12E-20383079C8A2}" dt="2024-12-17T13:27:57.562" v="220" actId="1076"/>
          <ac:picMkLst>
            <pc:docMk/>
            <pc:sldMk cId="3183397350" sldId="287"/>
            <ac:picMk id="7" creationId="{B0324C24-91EB-9C72-042D-AD60D528B1C9}"/>
          </ac:picMkLst>
        </pc:picChg>
        <pc:picChg chg="add mod">
          <ac:chgData name="Richard Xavier" userId="16f1071f-70fb-44c4-8aaa-179a59f78e1a" providerId="ADAL" clId="{CC92729A-D988-4AA5-A12E-20383079C8A2}" dt="2024-12-17T13:28:38.773" v="223" actId="1076"/>
          <ac:picMkLst>
            <pc:docMk/>
            <pc:sldMk cId="3183397350" sldId="287"/>
            <ac:picMk id="9" creationId="{8BABF37C-8167-7FD4-266C-15A032FEE9D4}"/>
          </ac:picMkLst>
        </pc:picChg>
      </pc:sldChg>
      <pc:sldChg chg="addSp delSp modSp mod">
        <pc:chgData name="Richard Xavier" userId="16f1071f-70fb-44c4-8aaa-179a59f78e1a" providerId="ADAL" clId="{CC92729A-D988-4AA5-A12E-20383079C8A2}" dt="2024-12-17T14:05:48.261" v="247" actId="732"/>
        <pc:sldMkLst>
          <pc:docMk/>
          <pc:sldMk cId="103129319" sldId="289"/>
        </pc:sldMkLst>
        <pc:picChg chg="add mod">
          <ac:chgData name="Richard Xavier" userId="16f1071f-70fb-44c4-8aaa-179a59f78e1a" providerId="ADAL" clId="{CC92729A-D988-4AA5-A12E-20383079C8A2}" dt="2024-12-17T14:05:18.007" v="238" actId="1076"/>
          <ac:picMkLst>
            <pc:docMk/>
            <pc:sldMk cId="103129319" sldId="289"/>
            <ac:picMk id="7" creationId="{9625459A-F71A-5BF8-0742-3759A88C4125}"/>
          </ac:picMkLst>
        </pc:picChg>
        <pc:picChg chg="del mod">
          <ac:chgData name="Richard Xavier" userId="16f1071f-70fb-44c4-8aaa-179a59f78e1a" providerId="ADAL" clId="{CC92729A-D988-4AA5-A12E-20383079C8A2}" dt="2024-12-17T14:05:08.968" v="236" actId="478"/>
          <ac:picMkLst>
            <pc:docMk/>
            <pc:sldMk cId="103129319" sldId="289"/>
            <ac:picMk id="13" creationId="{0A3B81BD-727D-2F87-E2CD-AFF53C61CD84}"/>
          </ac:picMkLst>
        </pc:picChg>
        <pc:picChg chg="mod modCrop">
          <ac:chgData name="Richard Xavier" userId="16f1071f-70fb-44c4-8aaa-179a59f78e1a" providerId="ADAL" clId="{CC92729A-D988-4AA5-A12E-20383079C8A2}" dt="2024-12-17T14:05:35.531" v="244" actId="732"/>
          <ac:picMkLst>
            <pc:docMk/>
            <pc:sldMk cId="103129319" sldId="289"/>
            <ac:picMk id="14" creationId="{9356A689-C199-60F7-9FBB-8C958A33F10C}"/>
          </ac:picMkLst>
        </pc:picChg>
        <pc:picChg chg="mod modCrop">
          <ac:chgData name="Richard Xavier" userId="16f1071f-70fb-44c4-8aaa-179a59f78e1a" providerId="ADAL" clId="{CC92729A-D988-4AA5-A12E-20383079C8A2}" dt="2024-12-17T14:05:39.543" v="245" actId="732"/>
          <ac:picMkLst>
            <pc:docMk/>
            <pc:sldMk cId="103129319" sldId="289"/>
            <ac:picMk id="15" creationId="{B573C2FE-D800-CC5D-CA19-B3BC789E7B16}"/>
          </ac:picMkLst>
        </pc:picChg>
        <pc:picChg chg="mod modCrop">
          <ac:chgData name="Richard Xavier" userId="16f1071f-70fb-44c4-8aaa-179a59f78e1a" providerId="ADAL" clId="{CC92729A-D988-4AA5-A12E-20383079C8A2}" dt="2024-12-17T14:05:43.842" v="246" actId="732"/>
          <ac:picMkLst>
            <pc:docMk/>
            <pc:sldMk cId="103129319" sldId="289"/>
            <ac:picMk id="16" creationId="{554EC6A8-DF0E-EA75-4232-5AAB66DAFFA1}"/>
          </ac:picMkLst>
        </pc:picChg>
        <pc:picChg chg="mod modCrop">
          <ac:chgData name="Richard Xavier" userId="16f1071f-70fb-44c4-8aaa-179a59f78e1a" providerId="ADAL" clId="{CC92729A-D988-4AA5-A12E-20383079C8A2}" dt="2024-12-17T14:05:48.261" v="247" actId="732"/>
          <ac:picMkLst>
            <pc:docMk/>
            <pc:sldMk cId="103129319" sldId="289"/>
            <ac:picMk id="17" creationId="{831CCFBF-6877-C5F8-803E-F78A7792A7A3}"/>
          </ac:picMkLst>
        </pc:picChg>
      </pc:sldChg>
      <pc:sldChg chg="addSp modSp mod">
        <pc:chgData name="Richard Xavier" userId="16f1071f-70fb-44c4-8aaa-179a59f78e1a" providerId="ADAL" clId="{CC92729A-D988-4AA5-A12E-20383079C8A2}" dt="2024-12-17T12:17:23.767" v="80" actId="1076"/>
        <pc:sldMkLst>
          <pc:docMk/>
          <pc:sldMk cId="427097353" sldId="295"/>
        </pc:sldMkLst>
        <pc:spChg chg="add mod">
          <ac:chgData name="Richard Xavier" userId="16f1071f-70fb-44c4-8aaa-179a59f78e1a" providerId="ADAL" clId="{CC92729A-D988-4AA5-A12E-20383079C8A2}" dt="2024-12-17T12:16:58.464" v="69" actId="208"/>
          <ac:spMkLst>
            <pc:docMk/>
            <pc:sldMk cId="427097353" sldId="295"/>
            <ac:spMk id="8" creationId="{06978252-BE5C-E8E9-F64C-B8D18D0EBC46}"/>
          </ac:spMkLst>
        </pc:spChg>
        <pc:spChg chg="mod">
          <ac:chgData name="Richard Xavier" userId="16f1071f-70fb-44c4-8aaa-179a59f78e1a" providerId="ADAL" clId="{CC92729A-D988-4AA5-A12E-20383079C8A2}" dt="2024-12-17T12:16:08.575" v="63" actId="14100"/>
          <ac:spMkLst>
            <pc:docMk/>
            <pc:sldMk cId="427097353" sldId="295"/>
            <ac:spMk id="9" creationId="{80371A9C-0373-9299-735B-DA2FC655C5DD}"/>
          </ac:spMkLst>
        </pc:spChg>
        <pc:spChg chg="add mod">
          <ac:chgData name="Richard Xavier" userId="16f1071f-70fb-44c4-8aaa-179a59f78e1a" providerId="ADAL" clId="{CC92729A-D988-4AA5-A12E-20383079C8A2}" dt="2024-12-17T12:17:23.767" v="80" actId="1076"/>
          <ac:spMkLst>
            <pc:docMk/>
            <pc:sldMk cId="427097353" sldId="295"/>
            <ac:spMk id="10" creationId="{458C98BA-FE8B-5B89-46C0-1DEA656F56E8}"/>
          </ac:spMkLst>
        </pc:spChg>
        <pc:picChg chg="add mod">
          <ac:chgData name="Richard Xavier" userId="16f1071f-70fb-44c4-8aaa-179a59f78e1a" providerId="ADAL" clId="{CC92729A-D988-4AA5-A12E-20383079C8A2}" dt="2024-12-17T12:16:19.350" v="66" actId="1076"/>
          <ac:picMkLst>
            <pc:docMk/>
            <pc:sldMk cId="427097353" sldId="295"/>
            <ac:picMk id="7" creationId="{B58AD699-1F07-F6D8-31B2-E1FF5A086F40}"/>
          </ac:picMkLst>
        </pc:picChg>
      </pc:sldChg>
    </pc:docChg>
  </pc:docChgLst>
  <pc:docChgLst>
    <pc:chgData name="Felder Camille" userId="S::camille.felder@hes-so.ch::72125db2-2e38-4576-8cea-478d0c98be29" providerId="AD" clId="Web-{D4F4BABA-F9B2-40B1-9B22-9840E2BE3D32}"/>
    <pc:docChg chg="modSld">
      <pc:chgData name="Felder Camille" userId="S::camille.felder@hes-so.ch::72125db2-2e38-4576-8cea-478d0c98be29" providerId="AD" clId="Web-{D4F4BABA-F9B2-40B1-9B22-9840E2BE3D32}" dt="2024-12-19T08:25:50.685" v="33" actId="20577"/>
      <pc:docMkLst>
        <pc:docMk/>
      </pc:docMkLst>
      <pc:sldChg chg="modSp">
        <pc:chgData name="Felder Camille" userId="S::camille.felder@hes-so.ch::72125db2-2e38-4576-8cea-478d0c98be29" providerId="AD" clId="Web-{D4F4BABA-F9B2-40B1-9B22-9840E2BE3D32}" dt="2024-12-19T08:25:50.685" v="33" actId="20577"/>
        <pc:sldMkLst>
          <pc:docMk/>
          <pc:sldMk cId="2139694469" sldId="297"/>
        </pc:sldMkLst>
        <pc:spChg chg="mod">
          <ac:chgData name="Felder Camille" userId="S::camille.felder@hes-so.ch::72125db2-2e38-4576-8cea-478d0c98be29" providerId="AD" clId="Web-{D4F4BABA-F9B2-40B1-9B22-9840E2BE3D32}" dt="2024-12-19T08:25:50.685" v="33" actId="20577"/>
          <ac:spMkLst>
            <pc:docMk/>
            <pc:sldMk cId="2139694469" sldId="297"/>
            <ac:spMk id="7" creationId="{6E5842F5-C155-9C7D-5738-2A84E5789B10}"/>
          </ac:spMkLst>
        </pc:spChg>
      </pc:sldChg>
    </pc:docChg>
  </pc:docChgLst>
  <pc:docChgLst>
    <pc:chgData name="Felder Camille" userId="S::camille.felder@hes-so.ch::72125db2-2e38-4576-8cea-478d0c98be29" providerId="AD" clId="Web-{1713AA5F-26B2-4AD4-87E5-947B7D019E36}"/>
    <pc:docChg chg="modSld">
      <pc:chgData name="Felder Camille" userId="S::camille.felder@hes-so.ch::72125db2-2e38-4576-8cea-478d0c98be29" providerId="AD" clId="Web-{1713AA5F-26B2-4AD4-87E5-947B7D019E36}" dt="2024-12-19T07:48:01.565" v="0" actId="20577"/>
      <pc:docMkLst>
        <pc:docMk/>
      </pc:docMkLst>
      <pc:sldChg chg="modSp">
        <pc:chgData name="Felder Camille" userId="S::camille.felder@hes-so.ch::72125db2-2e38-4576-8cea-478d0c98be29" providerId="AD" clId="Web-{1713AA5F-26B2-4AD4-87E5-947B7D019E36}" dt="2024-12-19T07:48:01.565" v="0" actId="20577"/>
        <pc:sldMkLst>
          <pc:docMk/>
          <pc:sldMk cId="2139694469" sldId="297"/>
        </pc:sldMkLst>
        <pc:spChg chg="mod">
          <ac:chgData name="Felder Camille" userId="S::camille.felder@hes-so.ch::72125db2-2e38-4576-8cea-478d0c98be29" providerId="AD" clId="Web-{1713AA5F-26B2-4AD4-87E5-947B7D019E36}" dt="2024-12-19T07:48:01.565" v="0" actId="20577"/>
          <ac:spMkLst>
            <pc:docMk/>
            <pc:sldMk cId="2139694469" sldId="297"/>
            <ac:spMk id="7" creationId="{6E5842F5-C155-9C7D-5738-2A84E5789B10}"/>
          </ac:spMkLst>
        </pc:spChg>
      </pc:sldChg>
    </pc:docChg>
  </pc:docChgLst>
  <pc:docChgLst>
    <pc:chgData name="Richard Xavier" userId="16f1071f-70fb-44c4-8aaa-179a59f78e1a" providerId="ADAL" clId="{468807A3-9846-45A0-9F52-25134899A371}"/>
    <pc:docChg chg="undo redo custSel addSld delSld modSld sldOrd">
      <pc:chgData name="Richard Xavier" userId="16f1071f-70fb-44c4-8aaa-179a59f78e1a" providerId="ADAL" clId="{468807A3-9846-45A0-9F52-25134899A371}" dt="2024-12-18T21:45:19.045" v="9603" actId="14100"/>
      <pc:docMkLst>
        <pc:docMk/>
      </pc:docMkLst>
      <pc:sldChg chg="addSp delSp modSp mod">
        <pc:chgData name="Richard Xavier" userId="16f1071f-70fb-44c4-8aaa-179a59f78e1a" providerId="ADAL" clId="{468807A3-9846-45A0-9F52-25134899A371}" dt="2024-12-18T21:22:06.020" v="9571" actId="207"/>
        <pc:sldMkLst>
          <pc:docMk/>
          <pc:sldMk cId="972569183" sldId="256"/>
        </pc:sldMkLst>
        <pc:spChg chg="mod">
          <ac:chgData name="Richard Xavier" userId="16f1071f-70fb-44c4-8aaa-179a59f78e1a" providerId="ADAL" clId="{468807A3-9846-45A0-9F52-25134899A371}" dt="2024-12-15T13:24:37.353" v="147" actId="1076"/>
          <ac:spMkLst>
            <pc:docMk/>
            <pc:sldMk cId="972569183" sldId="256"/>
            <ac:spMk id="2" creationId="{C770EE27-FD77-894D-9D88-F5A548E1DCAF}"/>
          </ac:spMkLst>
        </pc:spChg>
        <pc:spChg chg="mod">
          <ac:chgData name="Richard Xavier" userId="16f1071f-70fb-44c4-8aaa-179a59f78e1a" providerId="ADAL" clId="{468807A3-9846-45A0-9F52-25134899A371}" dt="2024-12-18T18:29:39.187" v="9014" actId="20577"/>
          <ac:spMkLst>
            <pc:docMk/>
            <pc:sldMk cId="972569183" sldId="256"/>
            <ac:spMk id="4" creationId="{A3D64C50-A740-468A-8AB6-F949358D80A6}"/>
          </ac:spMkLst>
        </pc:spChg>
        <pc:spChg chg="add del mod">
          <ac:chgData name="Richard Xavier" userId="16f1071f-70fb-44c4-8aaa-179a59f78e1a" providerId="ADAL" clId="{468807A3-9846-45A0-9F52-25134899A371}" dt="2024-12-18T21:21:27.718" v="9470" actId="478"/>
          <ac:spMkLst>
            <pc:docMk/>
            <pc:sldMk cId="972569183" sldId="256"/>
            <ac:spMk id="5" creationId="{C002ABC8-8CA6-0606-7DDC-A0395AF62CD9}"/>
          </ac:spMkLst>
        </pc:spChg>
        <pc:spChg chg="mod">
          <ac:chgData name="Richard Xavier" userId="16f1071f-70fb-44c4-8aaa-179a59f78e1a" providerId="ADAL" clId="{468807A3-9846-45A0-9F52-25134899A371}" dt="2024-12-18T21:22:06.020" v="9571" actId="207"/>
          <ac:spMkLst>
            <pc:docMk/>
            <pc:sldMk cId="972569183" sldId="256"/>
            <ac:spMk id="34" creationId="{106CDEB7-77E8-4351-9B76-07896E7317C0}"/>
          </ac:spMkLst>
        </pc:spChg>
        <pc:graphicFrameChg chg="mod modGraphic">
          <ac:chgData name="Richard Xavier" userId="16f1071f-70fb-44c4-8aaa-179a59f78e1a" providerId="ADAL" clId="{468807A3-9846-45A0-9F52-25134899A371}" dt="2024-12-15T13:24:35.469" v="146" actId="1076"/>
          <ac:graphicFrameMkLst>
            <pc:docMk/>
            <pc:sldMk cId="972569183" sldId="256"/>
            <ac:graphicFrameMk id="8" creationId="{1492BD05-2B88-D7FB-A8E2-0ABFB305BE9B}"/>
          </ac:graphicFrameMkLst>
        </pc:graphicFrameChg>
        <pc:picChg chg="del">
          <ac:chgData name="Richard Xavier" userId="16f1071f-70fb-44c4-8aaa-179a59f78e1a" providerId="ADAL" clId="{468807A3-9846-45A0-9F52-25134899A371}" dt="2024-12-18T21:21:24.994" v="9469" actId="478"/>
          <ac:picMkLst>
            <pc:docMk/>
            <pc:sldMk cId="972569183" sldId="256"/>
            <ac:picMk id="7" creationId="{5A492D51-4DBA-40BC-82AA-A33BD0D3F740}"/>
          </ac:picMkLst>
        </pc:picChg>
        <pc:picChg chg="add mod">
          <ac:chgData name="Richard Xavier" userId="16f1071f-70fb-44c4-8aaa-179a59f78e1a" providerId="ADAL" clId="{468807A3-9846-45A0-9F52-25134899A371}" dt="2024-12-18T21:21:36.315" v="9473" actId="1076"/>
          <ac:picMkLst>
            <pc:docMk/>
            <pc:sldMk cId="972569183" sldId="256"/>
            <ac:picMk id="10" creationId="{A69FA6CB-C0A6-CF94-71E6-5EA5455CB2D6}"/>
          </ac:picMkLst>
        </pc:picChg>
      </pc:sldChg>
      <pc:sldChg chg="addSp delSp modSp mod">
        <pc:chgData name="Richard Xavier" userId="16f1071f-70fb-44c4-8aaa-179a59f78e1a" providerId="ADAL" clId="{468807A3-9846-45A0-9F52-25134899A371}" dt="2024-12-18T21:42:34.468" v="9599" actId="14100"/>
        <pc:sldMkLst>
          <pc:docMk/>
          <pc:sldMk cId="2060042239" sldId="257"/>
        </pc:sldMkLst>
        <pc:spChg chg="mod">
          <ac:chgData name="Richard Xavier" userId="16f1071f-70fb-44c4-8aaa-179a59f78e1a" providerId="ADAL" clId="{468807A3-9846-45A0-9F52-25134899A371}" dt="2024-12-15T13:24:16.966" v="143" actId="20577"/>
          <ac:spMkLst>
            <pc:docMk/>
            <pc:sldMk cId="2060042239" sldId="257"/>
            <ac:spMk id="2" creationId="{C15C08D0-D6EE-4AF3-849A-12E064512A94}"/>
          </ac:spMkLst>
        </pc:spChg>
        <pc:spChg chg="mod">
          <ac:chgData name="Richard Xavier" userId="16f1071f-70fb-44c4-8aaa-179a59f78e1a" providerId="ADAL" clId="{468807A3-9846-45A0-9F52-25134899A371}" dt="2024-12-15T13:28:37.563" v="236" actId="20577"/>
          <ac:spMkLst>
            <pc:docMk/>
            <pc:sldMk cId="2060042239" sldId="257"/>
            <ac:spMk id="3" creationId="{6CCBF0FB-0046-4D3C-AC29-2382CF05B6D1}"/>
          </ac:spMkLst>
        </pc:spChg>
        <pc:spChg chg="add del mod">
          <ac:chgData name="Richard Xavier" userId="16f1071f-70fb-44c4-8aaa-179a59f78e1a" providerId="ADAL" clId="{468807A3-9846-45A0-9F52-25134899A371}" dt="2024-12-18T21:01:49.059" v="9456" actId="478"/>
          <ac:spMkLst>
            <pc:docMk/>
            <pc:sldMk cId="2060042239" sldId="257"/>
            <ac:spMk id="6" creationId="{4BDB9C06-70CD-0327-59F8-F7D6EB78FFF1}"/>
          </ac:spMkLst>
        </pc:spChg>
        <pc:spChg chg="mod">
          <ac:chgData name="Richard Xavier" userId="16f1071f-70fb-44c4-8aaa-179a59f78e1a" providerId="ADAL" clId="{468807A3-9846-45A0-9F52-25134899A371}" dt="2024-12-18T18:34:34.041" v="9015" actId="20577"/>
          <ac:spMkLst>
            <pc:docMk/>
            <pc:sldMk cId="2060042239" sldId="257"/>
            <ac:spMk id="8" creationId="{938E3964-EE54-4BDC-A0A3-DC7D197FFB5C}"/>
          </ac:spMkLst>
        </pc:spChg>
        <pc:spChg chg="add del mod">
          <ac:chgData name="Richard Xavier" userId="16f1071f-70fb-44c4-8aaa-179a59f78e1a" providerId="ADAL" clId="{468807A3-9846-45A0-9F52-25134899A371}" dt="2024-12-18T21:01:49.908" v="9457" actId="478"/>
          <ac:spMkLst>
            <pc:docMk/>
            <pc:sldMk cId="2060042239" sldId="257"/>
            <ac:spMk id="9" creationId="{9836F241-D3C6-7AB9-5B6F-289085889CA0}"/>
          </ac:spMkLst>
        </pc:spChg>
        <pc:spChg chg="mod">
          <ac:chgData name="Richard Xavier" userId="16f1071f-70fb-44c4-8aaa-179a59f78e1a" providerId="ADAL" clId="{468807A3-9846-45A0-9F52-25134899A371}" dt="2024-12-16T18:01:21.005" v="3160" actId="113"/>
          <ac:spMkLst>
            <pc:docMk/>
            <pc:sldMk cId="2060042239" sldId="257"/>
            <ac:spMk id="27" creationId="{F3F083B8-4B95-4C15-B710-4BC526A23973}"/>
          </ac:spMkLst>
        </pc:spChg>
        <pc:picChg chg="add del mod">
          <ac:chgData name="Richard Xavier" userId="16f1071f-70fb-44c4-8aaa-179a59f78e1a" providerId="ADAL" clId="{468807A3-9846-45A0-9F52-25134899A371}" dt="2024-12-18T21:29:22.411" v="9580" actId="478"/>
          <ac:picMkLst>
            <pc:docMk/>
            <pc:sldMk cId="2060042239" sldId="257"/>
            <ac:picMk id="11" creationId="{3DDD4AAC-C4B4-46BF-6D1A-95D97AACA67E}"/>
          </ac:picMkLst>
        </pc:picChg>
        <pc:picChg chg="add del mod">
          <ac:chgData name="Richard Xavier" userId="16f1071f-70fb-44c4-8aaa-179a59f78e1a" providerId="ADAL" clId="{468807A3-9846-45A0-9F52-25134899A371}" dt="2024-12-18T21:38:31.138" v="9591" actId="478"/>
          <ac:picMkLst>
            <pc:docMk/>
            <pc:sldMk cId="2060042239" sldId="257"/>
            <ac:picMk id="13" creationId="{49E18B2E-C183-4C07-988D-0B2D1C209CE3}"/>
          </ac:picMkLst>
        </pc:picChg>
        <pc:picChg chg="add mod">
          <ac:chgData name="Richard Xavier" userId="16f1071f-70fb-44c4-8aaa-179a59f78e1a" providerId="ADAL" clId="{468807A3-9846-45A0-9F52-25134899A371}" dt="2024-12-18T21:41:42.578" v="9595" actId="14100"/>
          <ac:picMkLst>
            <pc:docMk/>
            <pc:sldMk cId="2060042239" sldId="257"/>
            <ac:picMk id="15" creationId="{666A296F-5BC5-D000-98CA-F0B23CEC89A8}"/>
          </ac:picMkLst>
        </pc:picChg>
        <pc:picChg chg="add mod">
          <ac:chgData name="Richard Xavier" userId="16f1071f-70fb-44c4-8aaa-179a59f78e1a" providerId="ADAL" clId="{468807A3-9846-45A0-9F52-25134899A371}" dt="2024-12-18T21:42:34.468" v="9599" actId="14100"/>
          <ac:picMkLst>
            <pc:docMk/>
            <pc:sldMk cId="2060042239" sldId="257"/>
            <ac:picMk id="17" creationId="{C38A2873-D32C-1A6A-BF1A-748B0CA6269E}"/>
          </ac:picMkLst>
        </pc:picChg>
        <pc:picChg chg="del">
          <ac:chgData name="Richard Xavier" userId="16f1071f-70fb-44c4-8aaa-179a59f78e1a" providerId="ADAL" clId="{468807A3-9846-45A0-9F52-25134899A371}" dt="2024-12-18T21:01:47.900" v="9455" actId="478"/>
          <ac:picMkLst>
            <pc:docMk/>
            <pc:sldMk cId="2060042239" sldId="257"/>
            <ac:picMk id="31" creationId="{8B396EA2-87A9-49C1-BCCC-F8C1867D92AB}"/>
          </ac:picMkLst>
        </pc:picChg>
        <pc:picChg chg="del">
          <ac:chgData name="Richard Xavier" userId="16f1071f-70fb-44c4-8aaa-179a59f78e1a" providerId="ADAL" clId="{468807A3-9846-45A0-9F52-25134899A371}" dt="2024-12-18T21:01:46.897" v="9454" actId="478"/>
          <ac:picMkLst>
            <pc:docMk/>
            <pc:sldMk cId="2060042239" sldId="257"/>
            <ac:picMk id="37" creationId="{1573DF6C-A3E4-4821-B550-4A14F71D3AA4}"/>
          </ac:picMkLst>
        </pc:picChg>
      </pc:sldChg>
      <pc:sldChg chg="add del">
        <pc:chgData name="Richard Xavier" userId="16f1071f-70fb-44c4-8aaa-179a59f78e1a" providerId="ADAL" clId="{468807A3-9846-45A0-9F52-25134899A371}" dt="2024-12-16T22:52:43.133" v="8117" actId="47"/>
        <pc:sldMkLst>
          <pc:docMk/>
          <pc:sldMk cId="2379905185" sldId="258"/>
        </pc:sldMkLst>
      </pc:sldChg>
      <pc:sldChg chg="del">
        <pc:chgData name="Richard Xavier" userId="16f1071f-70fb-44c4-8aaa-179a59f78e1a" providerId="ADAL" clId="{468807A3-9846-45A0-9F52-25134899A371}" dt="2024-12-16T22:52:44.426" v="8118" actId="47"/>
        <pc:sldMkLst>
          <pc:docMk/>
          <pc:sldMk cId="399313226" sldId="259"/>
        </pc:sldMkLst>
      </pc:sldChg>
      <pc:sldChg chg="del">
        <pc:chgData name="Richard Xavier" userId="16f1071f-70fb-44c4-8aaa-179a59f78e1a" providerId="ADAL" clId="{468807A3-9846-45A0-9F52-25134899A371}" dt="2024-12-16T22:52:45.232" v="8119" actId="47"/>
        <pc:sldMkLst>
          <pc:docMk/>
          <pc:sldMk cId="278866564" sldId="260"/>
        </pc:sldMkLst>
      </pc:sldChg>
      <pc:sldChg chg="del">
        <pc:chgData name="Richard Xavier" userId="16f1071f-70fb-44c4-8aaa-179a59f78e1a" providerId="ADAL" clId="{468807A3-9846-45A0-9F52-25134899A371}" dt="2024-12-16T22:52:45.893" v="8120" actId="47"/>
        <pc:sldMkLst>
          <pc:docMk/>
          <pc:sldMk cId="604245434" sldId="261"/>
        </pc:sldMkLst>
      </pc:sldChg>
      <pc:sldChg chg="del">
        <pc:chgData name="Richard Xavier" userId="16f1071f-70fb-44c4-8aaa-179a59f78e1a" providerId="ADAL" clId="{468807A3-9846-45A0-9F52-25134899A371}" dt="2024-12-16T22:52:48.355" v="8123" actId="47"/>
        <pc:sldMkLst>
          <pc:docMk/>
          <pc:sldMk cId="120385901" sldId="263"/>
        </pc:sldMkLst>
      </pc:sldChg>
      <pc:sldChg chg="del">
        <pc:chgData name="Richard Xavier" userId="16f1071f-70fb-44c4-8aaa-179a59f78e1a" providerId="ADAL" clId="{468807A3-9846-45A0-9F52-25134899A371}" dt="2024-12-16T22:52:48.986" v="8124" actId="47"/>
        <pc:sldMkLst>
          <pc:docMk/>
          <pc:sldMk cId="1080013265" sldId="264"/>
        </pc:sldMkLst>
      </pc:sldChg>
      <pc:sldChg chg="del">
        <pc:chgData name="Richard Xavier" userId="16f1071f-70fb-44c4-8aaa-179a59f78e1a" providerId="ADAL" clId="{468807A3-9846-45A0-9F52-25134899A371}" dt="2024-12-16T22:52:56.271" v="8129" actId="47"/>
        <pc:sldMkLst>
          <pc:docMk/>
          <pc:sldMk cId="2134003369" sldId="265"/>
        </pc:sldMkLst>
      </pc:sldChg>
      <pc:sldChg chg="del">
        <pc:chgData name="Richard Xavier" userId="16f1071f-70fb-44c4-8aaa-179a59f78e1a" providerId="ADAL" clId="{468807A3-9846-45A0-9F52-25134899A371}" dt="2024-12-16T22:52:50.452" v="8126" actId="47"/>
        <pc:sldMkLst>
          <pc:docMk/>
          <pc:sldMk cId="3764395250" sldId="266"/>
        </pc:sldMkLst>
      </pc:sldChg>
      <pc:sldChg chg="del">
        <pc:chgData name="Richard Xavier" userId="16f1071f-70fb-44c4-8aaa-179a59f78e1a" providerId="ADAL" clId="{468807A3-9846-45A0-9F52-25134899A371}" dt="2024-12-16T22:52:51.408" v="8127" actId="47"/>
        <pc:sldMkLst>
          <pc:docMk/>
          <pc:sldMk cId="3884075531" sldId="267"/>
        </pc:sldMkLst>
      </pc:sldChg>
      <pc:sldChg chg="del">
        <pc:chgData name="Richard Xavier" userId="16f1071f-70fb-44c4-8aaa-179a59f78e1a" providerId="ADAL" clId="{468807A3-9846-45A0-9F52-25134899A371}" dt="2024-12-16T22:52:52.236" v="8128" actId="47"/>
        <pc:sldMkLst>
          <pc:docMk/>
          <pc:sldMk cId="1321790359" sldId="268"/>
        </pc:sldMkLst>
      </pc:sldChg>
      <pc:sldChg chg="del">
        <pc:chgData name="Richard Xavier" userId="16f1071f-70fb-44c4-8aaa-179a59f78e1a" providerId="ADAL" clId="{468807A3-9846-45A0-9F52-25134899A371}" dt="2024-12-16T22:52:46.840" v="8121" actId="47"/>
        <pc:sldMkLst>
          <pc:docMk/>
          <pc:sldMk cId="1388807336" sldId="269"/>
        </pc:sldMkLst>
      </pc:sldChg>
      <pc:sldChg chg="del">
        <pc:chgData name="Richard Xavier" userId="16f1071f-70fb-44c4-8aaa-179a59f78e1a" providerId="ADAL" clId="{468807A3-9846-45A0-9F52-25134899A371}" dt="2024-12-16T22:52:47.550" v="8122" actId="47"/>
        <pc:sldMkLst>
          <pc:docMk/>
          <pc:sldMk cId="1941567497" sldId="270"/>
        </pc:sldMkLst>
      </pc:sldChg>
      <pc:sldChg chg="del">
        <pc:chgData name="Richard Xavier" userId="16f1071f-70fb-44c4-8aaa-179a59f78e1a" providerId="ADAL" clId="{468807A3-9846-45A0-9F52-25134899A371}" dt="2024-12-16T22:52:49.621" v="8125" actId="47"/>
        <pc:sldMkLst>
          <pc:docMk/>
          <pc:sldMk cId="1683355459" sldId="271"/>
        </pc:sldMkLst>
      </pc:sldChg>
      <pc:sldChg chg="addSp delSp modSp add mod">
        <pc:chgData name="Richard Xavier" userId="16f1071f-70fb-44c4-8aaa-179a59f78e1a" providerId="ADAL" clId="{468807A3-9846-45A0-9F52-25134899A371}" dt="2024-12-16T18:01:28.263" v="3162" actId="113"/>
        <pc:sldMkLst>
          <pc:docMk/>
          <pc:sldMk cId="3826581989" sldId="272"/>
        </pc:sldMkLst>
        <pc:spChg chg="mod">
          <ac:chgData name="Richard Xavier" userId="16f1071f-70fb-44c4-8aaa-179a59f78e1a" providerId="ADAL" clId="{468807A3-9846-45A0-9F52-25134899A371}" dt="2024-12-15T13:47:52.433" v="660" actId="20577"/>
          <ac:spMkLst>
            <pc:docMk/>
            <pc:sldMk cId="3826581989" sldId="272"/>
            <ac:spMk id="2" creationId="{F214EDC6-A333-6D58-1C76-82851A4C2112}"/>
          </ac:spMkLst>
        </pc:spChg>
        <pc:spChg chg="mod">
          <ac:chgData name="Richard Xavier" userId="16f1071f-70fb-44c4-8aaa-179a59f78e1a" providerId="ADAL" clId="{468807A3-9846-45A0-9F52-25134899A371}" dt="2024-12-15T13:48:22.381" v="663" actId="1076"/>
          <ac:spMkLst>
            <pc:docMk/>
            <pc:sldMk cId="3826581989" sldId="272"/>
            <ac:spMk id="3" creationId="{989B2938-85E8-0C39-A78C-90B9D0900A3F}"/>
          </ac:spMkLst>
        </pc:spChg>
        <pc:spChg chg="mod">
          <ac:chgData name="Richard Xavier" userId="16f1071f-70fb-44c4-8aaa-179a59f78e1a" providerId="ADAL" clId="{468807A3-9846-45A0-9F52-25134899A371}" dt="2024-12-16T18:01:28.263" v="3162" actId="113"/>
          <ac:spMkLst>
            <pc:docMk/>
            <pc:sldMk cId="3826581989" sldId="272"/>
            <ac:spMk id="5" creationId="{71EF8F15-18A4-B6DF-FAAC-8C0BD0D77793}"/>
          </ac:spMkLst>
        </pc:spChg>
        <pc:spChg chg="mod">
          <ac:chgData name="Richard Xavier" userId="16f1071f-70fb-44c4-8aaa-179a59f78e1a" providerId="ADAL" clId="{468807A3-9846-45A0-9F52-25134899A371}" dt="2024-12-15T13:41:28.878" v="283" actId="120"/>
          <ac:spMkLst>
            <pc:docMk/>
            <pc:sldMk cId="3826581989" sldId="272"/>
            <ac:spMk id="21" creationId="{412B67D8-E32B-FE17-1FD8-8563AF1BD955}"/>
          </ac:spMkLst>
        </pc:spChg>
        <pc:spChg chg="mod">
          <ac:chgData name="Richard Xavier" userId="16f1071f-70fb-44c4-8aaa-179a59f78e1a" providerId="ADAL" clId="{468807A3-9846-45A0-9F52-25134899A371}" dt="2024-12-16T18:01:25.752" v="3161" actId="113"/>
          <ac:spMkLst>
            <pc:docMk/>
            <pc:sldMk cId="3826581989" sldId="272"/>
            <ac:spMk id="24" creationId="{8E9C70AB-B4BB-C565-D8C2-70D604EB6B97}"/>
          </ac:spMkLst>
        </pc:spChg>
        <pc:picChg chg="add mod">
          <ac:chgData name="Richard Xavier" userId="16f1071f-70fb-44c4-8aaa-179a59f78e1a" providerId="ADAL" clId="{468807A3-9846-45A0-9F52-25134899A371}" dt="2024-12-15T13:50:29.419" v="788" actId="1076"/>
          <ac:picMkLst>
            <pc:docMk/>
            <pc:sldMk cId="3826581989" sldId="272"/>
            <ac:picMk id="11" creationId="{0C1B819A-7FEF-7B9E-EB74-F5065F627C55}"/>
          </ac:picMkLst>
        </pc:picChg>
        <pc:picChg chg="add mod">
          <ac:chgData name="Richard Xavier" userId="16f1071f-70fb-44c4-8aaa-179a59f78e1a" providerId="ADAL" clId="{468807A3-9846-45A0-9F52-25134899A371}" dt="2024-12-15T13:53:49.067" v="824" actId="1076"/>
          <ac:picMkLst>
            <pc:docMk/>
            <pc:sldMk cId="3826581989" sldId="272"/>
            <ac:picMk id="16" creationId="{6B036B4B-EA64-317F-AC80-A6215D0FC9BF}"/>
          </ac:picMkLst>
        </pc:picChg>
      </pc:sldChg>
      <pc:sldChg chg="add del">
        <pc:chgData name="Richard Xavier" userId="16f1071f-70fb-44c4-8aaa-179a59f78e1a" providerId="ADAL" clId="{468807A3-9846-45A0-9F52-25134899A371}" dt="2024-12-15T13:54:07.519" v="826" actId="47"/>
        <pc:sldMkLst>
          <pc:docMk/>
          <pc:sldMk cId="409295594" sldId="273"/>
        </pc:sldMkLst>
      </pc:sldChg>
      <pc:sldChg chg="addSp delSp modSp add del mod">
        <pc:chgData name="Richard Xavier" userId="16f1071f-70fb-44c4-8aaa-179a59f78e1a" providerId="ADAL" clId="{468807A3-9846-45A0-9F52-25134899A371}" dt="2024-12-16T17:46:19.177" v="2812" actId="47"/>
        <pc:sldMkLst>
          <pc:docMk/>
          <pc:sldMk cId="800657002" sldId="274"/>
        </pc:sldMkLst>
      </pc:sldChg>
      <pc:sldChg chg="addSp delSp modSp add mod">
        <pc:chgData name="Richard Xavier" userId="16f1071f-70fb-44c4-8aaa-179a59f78e1a" providerId="ADAL" clId="{468807A3-9846-45A0-9F52-25134899A371}" dt="2024-12-16T19:03:58.297" v="3389" actId="208"/>
        <pc:sldMkLst>
          <pc:docMk/>
          <pc:sldMk cId="2578523866" sldId="275"/>
        </pc:sldMkLst>
        <pc:spChg chg="mod">
          <ac:chgData name="Richard Xavier" userId="16f1071f-70fb-44c4-8aaa-179a59f78e1a" providerId="ADAL" clId="{468807A3-9846-45A0-9F52-25134899A371}" dt="2024-12-16T18:01:33.963" v="3163" actId="113"/>
          <ac:spMkLst>
            <pc:docMk/>
            <pc:sldMk cId="2578523866" sldId="275"/>
            <ac:spMk id="5" creationId="{21C1F7C4-FF86-BD07-B275-A295215BAD9F}"/>
          </ac:spMkLst>
        </pc:spChg>
        <pc:graphicFrameChg chg="add del mod modGraphic">
          <ac:chgData name="Richard Xavier" userId="16f1071f-70fb-44c4-8aaa-179a59f78e1a" providerId="ADAL" clId="{468807A3-9846-45A0-9F52-25134899A371}" dt="2024-12-16T19:01:55.457" v="3376" actId="404"/>
          <ac:graphicFrameMkLst>
            <pc:docMk/>
            <pc:sldMk cId="2578523866" sldId="275"/>
            <ac:graphicFrameMk id="7" creationId="{1BBF4053-03DF-8986-B82B-48C144A4A6BE}"/>
          </ac:graphicFrameMkLst>
        </pc:graphicFrameChg>
        <pc:picChg chg="add mod">
          <ac:chgData name="Richard Xavier" userId="16f1071f-70fb-44c4-8aaa-179a59f78e1a" providerId="ADAL" clId="{468807A3-9846-45A0-9F52-25134899A371}" dt="2024-12-16T17:55:50.431" v="2892" actId="1076"/>
          <ac:picMkLst>
            <pc:docMk/>
            <pc:sldMk cId="2578523866" sldId="275"/>
            <ac:picMk id="10" creationId="{44A8F2AE-53C0-007A-87EC-FC3509DA89D5}"/>
          </ac:picMkLst>
        </pc:picChg>
        <pc:picChg chg="add mod">
          <ac:chgData name="Richard Xavier" userId="16f1071f-70fb-44c4-8aaa-179a59f78e1a" providerId="ADAL" clId="{468807A3-9846-45A0-9F52-25134899A371}" dt="2024-12-16T17:56:03.132" v="2895" actId="1076"/>
          <ac:picMkLst>
            <pc:docMk/>
            <pc:sldMk cId="2578523866" sldId="275"/>
            <ac:picMk id="12" creationId="{644E7873-5588-EA41-48EF-51353E1EE977}"/>
          </ac:picMkLst>
        </pc:picChg>
        <pc:picChg chg="add mod">
          <ac:chgData name="Richard Xavier" userId="16f1071f-70fb-44c4-8aaa-179a59f78e1a" providerId="ADAL" clId="{468807A3-9846-45A0-9F52-25134899A371}" dt="2024-12-16T17:54:13.419" v="2864" actId="1076"/>
          <ac:picMkLst>
            <pc:docMk/>
            <pc:sldMk cId="2578523866" sldId="275"/>
            <ac:picMk id="14" creationId="{F0D0C753-24EE-9EE2-9E20-5E68E668B7D6}"/>
          </ac:picMkLst>
        </pc:picChg>
        <pc:picChg chg="add mod">
          <ac:chgData name="Richard Xavier" userId="16f1071f-70fb-44c4-8aaa-179a59f78e1a" providerId="ADAL" clId="{468807A3-9846-45A0-9F52-25134899A371}" dt="2024-12-16T17:54:06.648" v="2863" actId="1076"/>
          <ac:picMkLst>
            <pc:docMk/>
            <pc:sldMk cId="2578523866" sldId="275"/>
            <ac:picMk id="15" creationId="{D21FD44D-E1AA-46BC-0B74-13BF7987411D}"/>
          </ac:picMkLst>
        </pc:picChg>
        <pc:picChg chg="add mod">
          <ac:chgData name="Richard Xavier" userId="16f1071f-70fb-44c4-8aaa-179a59f78e1a" providerId="ADAL" clId="{468807A3-9846-45A0-9F52-25134899A371}" dt="2024-12-16T17:55:34.180" v="2888" actId="207"/>
          <ac:picMkLst>
            <pc:docMk/>
            <pc:sldMk cId="2578523866" sldId="275"/>
            <ac:picMk id="24" creationId="{B4E42F5A-99E1-15A4-4B0F-3D3C547AA3D0}"/>
          </ac:picMkLst>
        </pc:picChg>
        <pc:picChg chg="add mod">
          <ac:chgData name="Richard Xavier" userId="16f1071f-70fb-44c4-8aaa-179a59f78e1a" providerId="ADAL" clId="{468807A3-9846-45A0-9F52-25134899A371}" dt="2024-12-16T18:21:14.897" v="3252" actId="1076"/>
          <ac:picMkLst>
            <pc:docMk/>
            <pc:sldMk cId="2578523866" sldId="275"/>
            <ac:picMk id="26" creationId="{139EA9A8-D413-AD22-8D8D-B76CA3242549}"/>
          </ac:picMkLst>
        </pc:picChg>
        <pc:picChg chg="add mod">
          <ac:chgData name="Richard Xavier" userId="16f1071f-70fb-44c4-8aaa-179a59f78e1a" providerId="ADAL" clId="{468807A3-9846-45A0-9F52-25134899A371}" dt="2024-12-16T19:03:58.297" v="3389" actId="208"/>
          <ac:picMkLst>
            <pc:docMk/>
            <pc:sldMk cId="2578523866" sldId="275"/>
            <ac:picMk id="30" creationId="{8A4C5788-CA16-FC8B-95D7-9BC393D5B3DF}"/>
          </ac:picMkLst>
        </pc:picChg>
        <pc:picChg chg="add mod">
          <ac:chgData name="Richard Xavier" userId="16f1071f-70fb-44c4-8aaa-179a59f78e1a" providerId="ADAL" clId="{468807A3-9846-45A0-9F52-25134899A371}" dt="2024-12-16T19:03:45.281" v="3387" actId="207"/>
          <ac:picMkLst>
            <pc:docMk/>
            <pc:sldMk cId="2578523866" sldId="275"/>
            <ac:picMk id="32" creationId="{ABEA5B49-40DF-BA69-8019-A5A8CF50F22E}"/>
          </ac:picMkLst>
        </pc:picChg>
        <pc:picChg chg="add mod">
          <ac:chgData name="Richard Xavier" userId="16f1071f-70fb-44c4-8aaa-179a59f78e1a" providerId="ADAL" clId="{468807A3-9846-45A0-9F52-25134899A371}" dt="2024-12-16T18:20:49.510" v="3249" actId="1076"/>
          <ac:picMkLst>
            <pc:docMk/>
            <pc:sldMk cId="2578523866" sldId="275"/>
            <ac:picMk id="34" creationId="{D5183082-1734-B63C-C353-3F2225BB306D}"/>
          </ac:picMkLst>
        </pc:picChg>
        <pc:picChg chg="add mod">
          <ac:chgData name="Richard Xavier" userId="16f1071f-70fb-44c4-8aaa-179a59f78e1a" providerId="ADAL" clId="{468807A3-9846-45A0-9F52-25134899A371}" dt="2024-12-16T18:21:12.327" v="3251" actId="1076"/>
          <ac:picMkLst>
            <pc:docMk/>
            <pc:sldMk cId="2578523866" sldId="275"/>
            <ac:picMk id="1026" creationId="{3E174AE9-76BD-6E6E-3440-26CCD6611D43}"/>
          </ac:picMkLst>
        </pc:picChg>
        <pc:picChg chg="add mod">
          <ac:chgData name="Richard Xavier" userId="16f1071f-70fb-44c4-8aaa-179a59f78e1a" providerId="ADAL" clId="{468807A3-9846-45A0-9F52-25134899A371}" dt="2024-12-16T19:01:59.475" v="3377" actId="1076"/>
          <ac:picMkLst>
            <pc:docMk/>
            <pc:sldMk cId="2578523866" sldId="275"/>
            <ac:picMk id="1028" creationId="{C4802550-CFE0-0C2D-5658-DC5654931A8E}"/>
          </ac:picMkLst>
        </pc:picChg>
        <pc:picChg chg="add mod">
          <ac:chgData name="Richard Xavier" userId="16f1071f-70fb-44c4-8aaa-179a59f78e1a" providerId="ADAL" clId="{468807A3-9846-45A0-9F52-25134899A371}" dt="2024-12-16T19:03:02.556" v="3384" actId="1076"/>
          <ac:picMkLst>
            <pc:docMk/>
            <pc:sldMk cId="2578523866" sldId="275"/>
            <ac:picMk id="1030" creationId="{C8353017-0956-B047-B831-19A0BF1B57A0}"/>
          </ac:picMkLst>
        </pc:picChg>
      </pc:sldChg>
      <pc:sldChg chg="addSp delSp modSp add mod ord">
        <pc:chgData name="Richard Xavier" userId="16f1071f-70fb-44c4-8aaa-179a59f78e1a" providerId="ADAL" clId="{468807A3-9846-45A0-9F52-25134899A371}" dt="2024-12-16T18:10:16.132" v="3191" actId="20577"/>
        <pc:sldMkLst>
          <pc:docMk/>
          <pc:sldMk cId="83006952" sldId="276"/>
        </pc:sldMkLst>
        <pc:spChg chg="mod">
          <ac:chgData name="Richard Xavier" userId="16f1071f-70fb-44c4-8aaa-179a59f78e1a" providerId="ADAL" clId="{468807A3-9846-45A0-9F52-25134899A371}" dt="2024-12-16T18:02:57.755" v="3165" actId="113"/>
          <ac:spMkLst>
            <pc:docMk/>
            <pc:sldMk cId="83006952" sldId="276"/>
            <ac:spMk id="5" creationId="{748C2802-372D-0349-6AF5-147B43457269}"/>
          </ac:spMkLst>
        </pc:spChg>
        <pc:spChg chg="mod">
          <ac:chgData name="Richard Xavier" userId="16f1071f-70fb-44c4-8aaa-179a59f78e1a" providerId="ADAL" clId="{468807A3-9846-45A0-9F52-25134899A371}" dt="2024-12-16T18:10:16.132" v="3191" actId="20577"/>
          <ac:spMkLst>
            <pc:docMk/>
            <pc:sldMk cId="83006952" sldId="276"/>
            <ac:spMk id="24" creationId="{25DC646C-0106-8F2B-A3CA-034F4CB90701}"/>
          </ac:spMkLst>
        </pc:spChg>
      </pc:sldChg>
      <pc:sldChg chg="addSp delSp modSp add mod">
        <pc:chgData name="Richard Xavier" userId="16f1071f-70fb-44c4-8aaa-179a59f78e1a" providerId="ADAL" clId="{468807A3-9846-45A0-9F52-25134899A371}" dt="2024-12-16T19:05:21.670" v="3400" actId="207"/>
        <pc:sldMkLst>
          <pc:docMk/>
          <pc:sldMk cId="2420503238" sldId="277"/>
        </pc:sldMkLst>
        <pc:spChg chg="mod">
          <ac:chgData name="Richard Xavier" userId="16f1071f-70fb-44c4-8aaa-179a59f78e1a" providerId="ADAL" clId="{468807A3-9846-45A0-9F52-25134899A371}" dt="2024-12-16T18:33:38.059" v="3254" actId="113"/>
          <ac:spMkLst>
            <pc:docMk/>
            <pc:sldMk cId="2420503238" sldId="277"/>
            <ac:spMk id="5" creationId="{C5EEC924-C3E3-F07A-BAF1-7EE4EEE6666B}"/>
          </ac:spMkLst>
        </pc:spChg>
        <pc:graphicFrameChg chg="add mod modGraphic">
          <ac:chgData name="Richard Xavier" userId="16f1071f-70fb-44c4-8aaa-179a59f78e1a" providerId="ADAL" clId="{468807A3-9846-45A0-9F52-25134899A371}" dt="2024-12-16T18:59:23.557" v="3356" actId="931"/>
          <ac:graphicFrameMkLst>
            <pc:docMk/>
            <pc:sldMk cId="2420503238" sldId="277"/>
            <ac:graphicFrameMk id="6" creationId="{7C730152-4071-DB38-C9FE-C3503FFA2E16}"/>
          </ac:graphicFrameMkLst>
        </pc:graphicFrameChg>
        <pc:picChg chg="add mod">
          <ac:chgData name="Richard Xavier" userId="16f1071f-70fb-44c4-8aaa-179a59f78e1a" providerId="ADAL" clId="{468807A3-9846-45A0-9F52-25134899A371}" dt="2024-12-16T19:05:08.824" v="3398" actId="208"/>
          <ac:picMkLst>
            <pc:docMk/>
            <pc:sldMk cId="2420503238" sldId="277"/>
            <ac:picMk id="8" creationId="{A4D3988D-F10D-9DC3-A8B0-A77091203D9F}"/>
          </ac:picMkLst>
        </pc:picChg>
        <pc:picChg chg="add mod">
          <ac:chgData name="Richard Xavier" userId="16f1071f-70fb-44c4-8aaa-179a59f78e1a" providerId="ADAL" clId="{468807A3-9846-45A0-9F52-25134899A371}" dt="2024-12-16T19:05:21.670" v="3400" actId="207"/>
          <ac:picMkLst>
            <pc:docMk/>
            <pc:sldMk cId="2420503238" sldId="277"/>
            <ac:picMk id="10" creationId="{23DFD9ED-15F6-AF96-B995-7AE6F55B97C9}"/>
          </ac:picMkLst>
        </pc:picChg>
        <pc:picChg chg="add mod">
          <ac:chgData name="Richard Xavier" userId="16f1071f-70fb-44c4-8aaa-179a59f78e1a" providerId="ADAL" clId="{468807A3-9846-45A0-9F52-25134899A371}" dt="2024-12-16T18:47:55.370" v="3310" actId="1076"/>
          <ac:picMkLst>
            <pc:docMk/>
            <pc:sldMk cId="2420503238" sldId="277"/>
            <ac:picMk id="12" creationId="{6E0958E0-0F0F-126A-59AB-35A62F52F8BF}"/>
          </ac:picMkLst>
        </pc:picChg>
        <pc:picChg chg="add mod">
          <ac:chgData name="Richard Xavier" userId="16f1071f-70fb-44c4-8aaa-179a59f78e1a" providerId="ADAL" clId="{468807A3-9846-45A0-9F52-25134899A371}" dt="2024-12-16T18:50:08.688" v="3327" actId="1582"/>
          <ac:picMkLst>
            <pc:docMk/>
            <pc:sldMk cId="2420503238" sldId="277"/>
            <ac:picMk id="13" creationId="{C778F2A0-9AEF-B2BB-6EEF-CA0EF54D978F}"/>
          </ac:picMkLst>
        </pc:picChg>
        <pc:picChg chg="add mod">
          <ac:chgData name="Richard Xavier" userId="16f1071f-70fb-44c4-8aaa-179a59f78e1a" providerId="ADAL" clId="{468807A3-9846-45A0-9F52-25134899A371}" dt="2024-12-16T19:04:59.009" v="3396" actId="207"/>
          <ac:picMkLst>
            <pc:docMk/>
            <pc:sldMk cId="2420503238" sldId="277"/>
            <ac:picMk id="15" creationId="{FAA38E7A-0964-7FC2-4AE4-BAE782DB101D}"/>
          </ac:picMkLst>
        </pc:picChg>
        <pc:picChg chg="add mod">
          <ac:chgData name="Richard Xavier" userId="16f1071f-70fb-44c4-8aaa-179a59f78e1a" providerId="ADAL" clId="{468807A3-9846-45A0-9F52-25134899A371}" dt="2024-12-16T19:04:56.229" v="3395" actId="207"/>
          <ac:picMkLst>
            <pc:docMk/>
            <pc:sldMk cId="2420503238" sldId="277"/>
            <ac:picMk id="16" creationId="{0F082C51-D48F-8138-B312-499E9D0EB7BD}"/>
          </ac:picMkLst>
        </pc:picChg>
        <pc:picChg chg="add mod">
          <ac:chgData name="Richard Xavier" userId="16f1071f-70fb-44c4-8aaa-179a59f78e1a" providerId="ADAL" clId="{468807A3-9846-45A0-9F52-25134899A371}" dt="2024-12-16T18:50:19.933" v="3329" actId="1076"/>
          <ac:picMkLst>
            <pc:docMk/>
            <pc:sldMk cId="2420503238" sldId="277"/>
            <ac:picMk id="17" creationId="{EA501AEA-4243-8A11-1154-576DE116C4FA}"/>
          </ac:picMkLst>
        </pc:picChg>
        <pc:picChg chg="add mod">
          <ac:chgData name="Richard Xavier" userId="16f1071f-70fb-44c4-8aaa-179a59f78e1a" providerId="ADAL" clId="{468807A3-9846-45A0-9F52-25134899A371}" dt="2024-12-16T19:04:47.448" v="3394" actId="208"/>
          <ac:picMkLst>
            <pc:docMk/>
            <pc:sldMk cId="2420503238" sldId="277"/>
            <ac:picMk id="22" creationId="{F446EAB3-E34E-4CFB-BDAE-17D9735668F0}"/>
          </ac:picMkLst>
        </pc:picChg>
        <pc:picChg chg="add mod">
          <ac:chgData name="Richard Xavier" userId="16f1071f-70fb-44c4-8aaa-179a59f78e1a" providerId="ADAL" clId="{468807A3-9846-45A0-9F52-25134899A371}" dt="2024-12-16T19:03:31.003" v="3386" actId="207"/>
          <ac:picMkLst>
            <pc:docMk/>
            <pc:sldMk cId="2420503238" sldId="277"/>
            <ac:picMk id="24" creationId="{9B453DD3-302A-D774-3642-59E0B65898C1}"/>
          </ac:picMkLst>
        </pc:picChg>
        <pc:picChg chg="add mod">
          <ac:chgData name="Richard Xavier" userId="16f1071f-70fb-44c4-8aaa-179a59f78e1a" providerId="ADAL" clId="{468807A3-9846-45A0-9F52-25134899A371}" dt="2024-12-16T18:59:36.173" v="3360" actId="1076"/>
          <ac:picMkLst>
            <pc:docMk/>
            <pc:sldMk cId="2420503238" sldId="277"/>
            <ac:picMk id="31" creationId="{9DD90213-4330-A1C4-AC0B-BCF159B386E2}"/>
          </ac:picMkLst>
        </pc:picChg>
      </pc:sldChg>
      <pc:sldChg chg="modSp add del mod">
        <pc:chgData name="Richard Xavier" userId="16f1071f-70fb-44c4-8aaa-179a59f78e1a" providerId="ADAL" clId="{468807A3-9846-45A0-9F52-25134899A371}" dt="2024-12-16T19:25:45.910" v="4303" actId="47"/>
        <pc:sldMkLst>
          <pc:docMk/>
          <pc:sldMk cId="3666952963" sldId="278"/>
        </pc:sldMkLst>
      </pc:sldChg>
      <pc:sldChg chg="addSp delSp modSp add mod">
        <pc:chgData name="Richard Xavier" userId="16f1071f-70fb-44c4-8aaa-179a59f78e1a" providerId="ADAL" clId="{468807A3-9846-45A0-9F52-25134899A371}" dt="2024-12-18T21:26:26.655" v="9579" actId="14100"/>
        <pc:sldMkLst>
          <pc:docMk/>
          <pc:sldMk cId="202849278" sldId="279"/>
        </pc:sldMkLst>
        <pc:spChg chg="mod">
          <ac:chgData name="Richard Xavier" userId="16f1071f-70fb-44c4-8aaa-179a59f78e1a" providerId="ADAL" clId="{468807A3-9846-45A0-9F52-25134899A371}" dt="2024-12-18T19:06:22.156" v="9042" actId="20577"/>
          <ac:spMkLst>
            <pc:docMk/>
            <pc:sldMk cId="202849278" sldId="279"/>
            <ac:spMk id="5" creationId="{0BD989E1-6F1F-4B37-289B-26556ED9161F}"/>
          </ac:spMkLst>
        </pc:spChg>
        <pc:spChg chg="mod">
          <ac:chgData name="Richard Xavier" userId="16f1071f-70fb-44c4-8aaa-179a59f78e1a" providerId="ADAL" clId="{468807A3-9846-45A0-9F52-25134899A371}" dt="2024-12-16T18:34:17.695" v="3258" actId="113"/>
          <ac:spMkLst>
            <pc:docMk/>
            <pc:sldMk cId="202849278" sldId="279"/>
            <ac:spMk id="24" creationId="{74032B18-72CC-25B2-4DF6-BD1EEC0AE220}"/>
          </ac:spMkLst>
        </pc:spChg>
        <pc:picChg chg="del mod">
          <ac:chgData name="Richard Xavier" userId="16f1071f-70fb-44c4-8aaa-179a59f78e1a" providerId="ADAL" clId="{468807A3-9846-45A0-9F52-25134899A371}" dt="2024-12-18T21:25:59.260" v="9572" actId="478"/>
          <ac:picMkLst>
            <pc:docMk/>
            <pc:sldMk cId="202849278" sldId="279"/>
            <ac:picMk id="7" creationId="{B25F4908-D4AC-91BF-3995-A5D1C20A9EA7}"/>
          </ac:picMkLst>
        </pc:picChg>
        <pc:picChg chg="add mod">
          <ac:chgData name="Richard Xavier" userId="16f1071f-70fb-44c4-8aaa-179a59f78e1a" providerId="ADAL" clId="{468807A3-9846-45A0-9F52-25134899A371}" dt="2024-12-18T21:26:21.425" v="9578" actId="14100"/>
          <ac:picMkLst>
            <pc:docMk/>
            <pc:sldMk cId="202849278" sldId="279"/>
            <ac:picMk id="8" creationId="{0A2C6911-2EFE-654A-8B13-2046D289BD4B}"/>
          </ac:picMkLst>
        </pc:picChg>
        <pc:picChg chg="mod">
          <ac:chgData name="Richard Xavier" userId="16f1071f-70fb-44c4-8aaa-179a59f78e1a" providerId="ADAL" clId="{468807A3-9846-45A0-9F52-25134899A371}" dt="2024-12-18T21:26:26.655" v="9579" actId="14100"/>
          <ac:picMkLst>
            <pc:docMk/>
            <pc:sldMk cId="202849278" sldId="279"/>
            <ac:picMk id="17" creationId="{B4A0F271-C9E3-B63A-256C-0449020D3BD9}"/>
          </ac:picMkLst>
        </pc:picChg>
      </pc:sldChg>
      <pc:sldChg chg="addSp delSp modSp add mod">
        <pc:chgData name="Richard Xavier" userId="16f1071f-70fb-44c4-8aaa-179a59f78e1a" providerId="ADAL" clId="{468807A3-9846-45A0-9F52-25134899A371}" dt="2024-12-17T22:08:44.428" v="8867" actId="20577"/>
        <pc:sldMkLst>
          <pc:docMk/>
          <pc:sldMk cId="4281356869" sldId="280"/>
        </pc:sldMkLst>
        <pc:spChg chg="mod">
          <ac:chgData name="Richard Xavier" userId="16f1071f-70fb-44c4-8aaa-179a59f78e1a" providerId="ADAL" clId="{468807A3-9846-45A0-9F52-25134899A371}" dt="2024-12-16T19:45:59.453" v="4882" actId="20577"/>
          <ac:spMkLst>
            <pc:docMk/>
            <pc:sldMk cId="4281356869" sldId="280"/>
            <ac:spMk id="5" creationId="{8EEC534E-2409-1D7D-6490-63CA7C33E422}"/>
          </ac:spMkLst>
        </pc:spChg>
        <pc:spChg chg="add mod">
          <ac:chgData name="Richard Xavier" userId="16f1071f-70fb-44c4-8aaa-179a59f78e1a" providerId="ADAL" clId="{468807A3-9846-45A0-9F52-25134899A371}" dt="2024-12-17T22:08:44.428" v="8867" actId="20577"/>
          <ac:spMkLst>
            <pc:docMk/>
            <pc:sldMk cId="4281356869" sldId="280"/>
            <ac:spMk id="9" creationId="{F394B4F0-0866-180A-D799-3A0C6F97C472}"/>
          </ac:spMkLst>
        </pc:spChg>
        <pc:spChg chg="add mod">
          <ac:chgData name="Richard Xavier" userId="16f1071f-70fb-44c4-8aaa-179a59f78e1a" providerId="ADAL" clId="{468807A3-9846-45A0-9F52-25134899A371}" dt="2024-12-16T19:42:53.355" v="4799" actId="1076"/>
          <ac:spMkLst>
            <pc:docMk/>
            <pc:sldMk cId="4281356869" sldId="280"/>
            <ac:spMk id="10" creationId="{B24A17A2-E21C-DFBB-17C3-78618EABA351}"/>
          </ac:spMkLst>
        </pc:spChg>
        <pc:spChg chg="add mod">
          <ac:chgData name="Richard Xavier" userId="16f1071f-70fb-44c4-8aaa-179a59f78e1a" providerId="ADAL" clId="{468807A3-9846-45A0-9F52-25134899A371}" dt="2024-12-16T19:43:03.407" v="4803" actId="1076"/>
          <ac:spMkLst>
            <pc:docMk/>
            <pc:sldMk cId="4281356869" sldId="280"/>
            <ac:spMk id="11" creationId="{B6E87B3C-6EEB-64AF-22C0-BA4A0102AC41}"/>
          </ac:spMkLst>
        </pc:spChg>
        <pc:spChg chg="add mod">
          <ac:chgData name="Richard Xavier" userId="16f1071f-70fb-44c4-8aaa-179a59f78e1a" providerId="ADAL" clId="{468807A3-9846-45A0-9F52-25134899A371}" dt="2024-12-16T19:43:10.836" v="4806" actId="20577"/>
          <ac:spMkLst>
            <pc:docMk/>
            <pc:sldMk cId="4281356869" sldId="280"/>
            <ac:spMk id="12" creationId="{90F7AACC-09D9-FE5F-0BB4-C36197247E21}"/>
          </ac:spMkLst>
        </pc:spChg>
        <pc:picChg chg="add mod">
          <ac:chgData name="Richard Xavier" userId="16f1071f-70fb-44c4-8aaa-179a59f78e1a" providerId="ADAL" clId="{468807A3-9846-45A0-9F52-25134899A371}" dt="2024-12-16T19:38:57.176" v="4760" actId="14100"/>
          <ac:picMkLst>
            <pc:docMk/>
            <pc:sldMk cId="4281356869" sldId="280"/>
            <ac:picMk id="7" creationId="{F2F67CF6-9F12-943C-82A0-0D7A10A706B8}"/>
          </ac:picMkLst>
        </pc:picChg>
      </pc:sldChg>
      <pc:sldChg chg="addSp delSp modSp add mod">
        <pc:chgData name="Richard Xavier" userId="16f1071f-70fb-44c4-8aaa-179a59f78e1a" providerId="ADAL" clId="{468807A3-9846-45A0-9F52-25134899A371}" dt="2024-12-17T22:10:01.555" v="8875" actId="1076"/>
        <pc:sldMkLst>
          <pc:docMk/>
          <pc:sldMk cId="2699468587" sldId="281"/>
        </pc:sldMkLst>
        <pc:spChg chg="mod">
          <ac:chgData name="Richard Xavier" userId="16f1071f-70fb-44c4-8aaa-179a59f78e1a" providerId="ADAL" clId="{468807A3-9846-45A0-9F52-25134899A371}" dt="2024-12-16T20:30:14.807" v="5495" actId="1076"/>
          <ac:spMkLst>
            <pc:docMk/>
            <pc:sldMk cId="2699468587" sldId="281"/>
            <ac:spMk id="4" creationId="{FCC894E7-761E-B757-25FF-9EE0B7AA26CB}"/>
          </ac:spMkLst>
        </pc:spChg>
        <pc:spChg chg="mod">
          <ac:chgData name="Richard Xavier" userId="16f1071f-70fb-44c4-8aaa-179a59f78e1a" providerId="ADAL" clId="{468807A3-9846-45A0-9F52-25134899A371}" dt="2024-12-16T21:25:51.817" v="5979" actId="1076"/>
          <ac:spMkLst>
            <pc:docMk/>
            <pc:sldMk cId="2699468587" sldId="281"/>
            <ac:spMk id="5" creationId="{4A73D154-1789-34F6-A060-46BF15C039DE}"/>
          </ac:spMkLst>
        </pc:spChg>
        <pc:spChg chg="add mod">
          <ac:chgData name="Richard Xavier" userId="16f1071f-70fb-44c4-8aaa-179a59f78e1a" providerId="ADAL" clId="{468807A3-9846-45A0-9F52-25134899A371}" dt="2024-12-16T20:32:39.062" v="5540" actId="1076"/>
          <ac:spMkLst>
            <pc:docMk/>
            <pc:sldMk cId="2699468587" sldId="281"/>
            <ac:spMk id="35" creationId="{0C23B1B3-8174-59F5-121A-CD92DB91F968}"/>
          </ac:spMkLst>
        </pc:spChg>
        <pc:spChg chg="add mod">
          <ac:chgData name="Richard Xavier" userId="16f1071f-70fb-44c4-8aaa-179a59f78e1a" providerId="ADAL" clId="{468807A3-9846-45A0-9F52-25134899A371}" dt="2024-12-16T20:32:28.648" v="5539" actId="1076"/>
          <ac:spMkLst>
            <pc:docMk/>
            <pc:sldMk cId="2699468587" sldId="281"/>
            <ac:spMk id="39" creationId="{A2B0F37B-7F43-64F2-35E4-1BEF0271B3B4}"/>
          </ac:spMkLst>
        </pc:spChg>
        <pc:spChg chg="add mod">
          <ac:chgData name="Richard Xavier" userId="16f1071f-70fb-44c4-8aaa-179a59f78e1a" providerId="ADAL" clId="{468807A3-9846-45A0-9F52-25134899A371}" dt="2024-12-16T21:13:13.077" v="5837" actId="1076"/>
          <ac:spMkLst>
            <pc:docMk/>
            <pc:sldMk cId="2699468587" sldId="281"/>
            <ac:spMk id="40" creationId="{2C864590-5A83-DF49-7400-F21FCB78CD8E}"/>
          </ac:spMkLst>
        </pc:spChg>
        <pc:spChg chg="add mod">
          <ac:chgData name="Richard Xavier" userId="16f1071f-70fb-44c4-8aaa-179a59f78e1a" providerId="ADAL" clId="{468807A3-9846-45A0-9F52-25134899A371}" dt="2024-12-16T21:13:08.116" v="5836" actId="1076"/>
          <ac:spMkLst>
            <pc:docMk/>
            <pc:sldMk cId="2699468587" sldId="281"/>
            <ac:spMk id="41" creationId="{F5410D8D-BAA5-507C-D8EF-F526916B1B57}"/>
          </ac:spMkLst>
        </pc:spChg>
        <pc:spChg chg="add mod">
          <ac:chgData name="Richard Xavier" userId="16f1071f-70fb-44c4-8aaa-179a59f78e1a" providerId="ADAL" clId="{468807A3-9846-45A0-9F52-25134899A371}" dt="2024-12-16T21:13:08.116" v="5836" actId="1076"/>
          <ac:spMkLst>
            <pc:docMk/>
            <pc:sldMk cId="2699468587" sldId="281"/>
            <ac:spMk id="42" creationId="{E6EBF09D-BD78-A9DA-06EB-9D8A99B3ECB7}"/>
          </ac:spMkLst>
        </pc:spChg>
        <pc:spChg chg="add mod">
          <ac:chgData name="Richard Xavier" userId="16f1071f-70fb-44c4-8aaa-179a59f78e1a" providerId="ADAL" clId="{468807A3-9846-45A0-9F52-25134899A371}" dt="2024-12-16T21:13:08.116" v="5836" actId="1076"/>
          <ac:spMkLst>
            <pc:docMk/>
            <pc:sldMk cId="2699468587" sldId="281"/>
            <ac:spMk id="43" creationId="{8A4A3CCF-BCCD-157D-D7C0-011E8F666306}"/>
          </ac:spMkLst>
        </pc:spChg>
        <pc:spChg chg="add mod">
          <ac:chgData name="Richard Xavier" userId="16f1071f-70fb-44c4-8aaa-179a59f78e1a" providerId="ADAL" clId="{468807A3-9846-45A0-9F52-25134899A371}" dt="2024-12-16T20:37:01.957" v="5629" actId="1076"/>
          <ac:spMkLst>
            <pc:docMk/>
            <pc:sldMk cId="2699468587" sldId="281"/>
            <ac:spMk id="44" creationId="{40C57A14-C82F-57C1-BA09-8E1212A6E363}"/>
          </ac:spMkLst>
        </pc:spChg>
        <pc:spChg chg="add mod">
          <ac:chgData name="Richard Xavier" userId="16f1071f-70fb-44c4-8aaa-179a59f78e1a" providerId="ADAL" clId="{468807A3-9846-45A0-9F52-25134899A371}" dt="2024-12-16T20:37:49.541" v="5659" actId="1076"/>
          <ac:spMkLst>
            <pc:docMk/>
            <pc:sldMk cId="2699468587" sldId="281"/>
            <ac:spMk id="45" creationId="{9502E307-4F11-FBD9-89CA-46FC509554E7}"/>
          </ac:spMkLst>
        </pc:spChg>
        <pc:spChg chg="add mod">
          <ac:chgData name="Richard Xavier" userId="16f1071f-70fb-44c4-8aaa-179a59f78e1a" providerId="ADAL" clId="{468807A3-9846-45A0-9F52-25134899A371}" dt="2024-12-16T20:38:11.499" v="5671" actId="1076"/>
          <ac:spMkLst>
            <pc:docMk/>
            <pc:sldMk cId="2699468587" sldId="281"/>
            <ac:spMk id="46" creationId="{DD7AE564-0723-493A-0B86-44835CAE9D9F}"/>
          </ac:spMkLst>
        </pc:spChg>
        <pc:spChg chg="add mod">
          <ac:chgData name="Richard Xavier" userId="16f1071f-70fb-44c4-8aaa-179a59f78e1a" providerId="ADAL" clId="{468807A3-9846-45A0-9F52-25134899A371}" dt="2024-12-16T20:38:42.939" v="5683" actId="1076"/>
          <ac:spMkLst>
            <pc:docMk/>
            <pc:sldMk cId="2699468587" sldId="281"/>
            <ac:spMk id="47" creationId="{F704B9FF-5CD0-7892-EC3C-892B15ACA8F3}"/>
          </ac:spMkLst>
        </pc:spChg>
        <pc:spChg chg="add mod">
          <ac:chgData name="Richard Xavier" userId="16f1071f-70fb-44c4-8aaa-179a59f78e1a" providerId="ADAL" clId="{468807A3-9846-45A0-9F52-25134899A371}" dt="2024-12-16T21:37:17.365" v="6158" actId="1076"/>
          <ac:spMkLst>
            <pc:docMk/>
            <pc:sldMk cId="2699468587" sldId="281"/>
            <ac:spMk id="48" creationId="{0E7C7D3D-5BE1-24A4-8651-8799596F1EF0}"/>
          </ac:spMkLst>
        </pc:spChg>
        <pc:spChg chg="add mod">
          <ac:chgData name="Richard Xavier" userId="16f1071f-70fb-44c4-8aaa-179a59f78e1a" providerId="ADAL" clId="{468807A3-9846-45A0-9F52-25134899A371}" dt="2024-12-16T20:39:23.868" v="5701" actId="1076"/>
          <ac:spMkLst>
            <pc:docMk/>
            <pc:sldMk cId="2699468587" sldId="281"/>
            <ac:spMk id="49" creationId="{81DF4939-D62C-6574-7559-8CEB7A656A78}"/>
          </ac:spMkLst>
        </pc:spChg>
        <pc:spChg chg="add mod">
          <ac:chgData name="Richard Xavier" userId="16f1071f-70fb-44c4-8aaa-179a59f78e1a" providerId="ADAL" clId="{468807A3-9846-45A0-9F52-25134899A371}" dt="2024-12-16T21:39:10.840" v="6209" actId="1076"/>
          <ac:spMkLst>
            <pc:docMk/>
            <pc:sldMk cId="2699468587" sldId="281"/>
            <ac:spMk id="50" creationId="{EFB69831-F9C5-A645-4440-E34E1343864C}"/>
          </ac:spMkLst>
        </pc:spChg>
        <pc:spChg chg="add mod">
          <ac:chgData name="Richard Xavier" userId="16f1071f-70fb-44c4-8aaa-179a59f78e1a" providerId="ADAL" clId="{468807A3-9846-45A0-9F52-25134899A371}" dt="2024-12-16T21:39:22.308" v="6212" actId="1076"/>
          <ac:spMkLst>
            <pc:docMk/>
            <pc:sldMk cId="2699468587" sldId="281"/>
            <ac:spMk id="51" creationId="{73DDDE25-FA50-DCE1-761D-F60809BA8208}"/>
          </ac:spMkLst>
        </pc:spChg>
        <pc:spChg chg="add mod">
          <ac:chgData name="Richard Xavier" userId="16f1071f-70fb-44c4-8aaa-179a59f78e1a" providerId="ADAL" clId="{468807A3-9846-45A0-9F52-25134899A371}" dt="2024-12-16T21:37:23.304" v="6160" actId="1076"/>
          <ac:spMkLst>
            <pc:docMk/>
            <pc:sldMk cId="2699468587" sldId="281"/>
            <ac:spMk id="63" creationId="{A1D91107-E5CC-4479-11A9-79587874980D}"/>
          </ac:spMkLst>
        </pc:spChg>
        <pc:spChg chg="add mod">
          <ac:chgData name="Richard Xavier" userId="16f1071f-70fb-44c4-8aaa-179a59f78e1a" providerId="ADAL" clId="{468807A3-9846-45A0-9F52-25134899A371}" dt="2024-12-16T21:09:19.593" v="5819" actId="1076"/>
          <ac:spMkLst>
            <pc:docMk/>
            <pc:sldMk cId="2699468587" sldId="281"/>
            <ac:spMk id="3072" creationId="{D62DAB33-E286-2A8A-FA8F-886C1E6E163A}"/>
          </ac:spMkLst>
        </pc:spChg>
        <pc:spChg chg="add mod">
          <ac:chgData name="Richard Xavier" userId="16f1071f-70fb-44c4-8aaa-179a59f78e1a" providerId="ADAL" clId="{468807A3-9846-45A0-9F52-25134899A371}" dt="2024-12-16T21:25:47.716" v="5978" actId="1076"/>
          <ac:spMkLst>
            <pc:docMk/>
            <pc:sldMk cId="2699468587" sldId="281"/>
            <ac:spMk id="3108" creationId="{0374659B-C1D7-15A5-8FB8-7DE9EEF364E0}"/>
          </ac:spMkLst>
        </pc:spChg>
        <pc:spChg chg="add mod">
          <ac:chgData name="Richard Xavier" userId="16f1071f-70fb-44c4-8aaa-179a59f78e1a" providerId="ADAL" clId="{468807A3-9846-45A0-9F52-25134899A371}" dt="2024-12-16T21:25:47.716" v="5978" actId="1076"/>
          <ac:spMkLst>
            <pc:docMk/>
            <pc:sldMk cId="2699468587" sldId="281"/>
            <ac:spMk id="3109" creationId="{8E1E270F-F628-07E7-32FF-B6DD14A853EF}"/>
          </ac:spMkLst>
        </pc:spChg>
        <pc:spChg chg="add mod">
          <ac:chgData name="Richard Xavier" userId="16f1071f-70fb-44c4-8aaa-179a59f78e1a" providerId="ADAL" clId="{468807A3-9846-45A0-9F52-25134899A371}" dt="2024-12-16T21:25:47.716" v="5978" actId="1076"/>
          <ac:spMkLst>
            <pc:docMk/>
            <pc:sldMk cId="2699468587" sldId="281"/>
            <ac:spMk id="3113" creationId="{23199E2E-BD98-03A1-FA79-6F337C9C4BE8}"/>
          </ac:spMkLst>
        </pc:spChg>
        <pc:spChg chg="add mod">
          <ac:chgData name="Richard Xavier" userId="16f1071f-70fb-44c4-8aaa-179a59f78e1a" providerId="ADAL" clId="{468807A3-9846-45A0-9F52-25134899A371}" dt="2024-12-16T21:25:47.716" v="5978" actId="1076"/>
          <ac:spMkLst>
            <pc:docMk/>
            <pc:sldMk cId="2699468587" sldId="281"/>
            <ac:spMk id="3124" creationId="{CBFC57C1-156A-9D34-52B0-C46B17FD7244}"/>
          </ac:spMkLst>
        </pc:spChg>
        <pc:spChg chg="add mod">
          <ac:chgData name="Richard Xavier" userId="16f1071f-70fb-44c4-8aaa-179a59f78e1a" providerId="ADAL" clId="{468807A3-9846-45A0-9F52-25134899A371}" dt="2024-12-16T21:47:27.956" v="6331" actId="122"/>
          <ac:spMkLst>
            <pc:docMk/>
            <pc:sldMk cId="2699468587" sldId="281"/>
            <ac:spMk id="3140" creationId="{64AD8920-C148-ADA3-5136-8F1B5E690398}"/>
          </ac:spMkLst>
        </pc:spChg>
        <pc:spChg chg="add mod">
          <ac:chgData name="Richard Xavier" userId="16f1071f-70fb-44c4-8aaa-179a59f78e1a" providerId="ADAL" clId="{468807A3-9846-45A0-9F52-25134899A371}" dt="2024-12-16T21:47:20.438" v="6329" actId="404"/>
          <ac:spMkLst>
            <pc:docMk/>
            <pc:sldMk cId="2699468587" sldId="281"/>
            <ac:spMk id="3142" creationId="{E4E43AE5-B419-620C-2D6C-71F9EA6D9A3D}"/>
          </ac:spMkLst>
        </pc:spChg>
        <pc:spChg chg="add mod">
          <ac:chgData name="Richard Xavier" userId="16f1071f-70fb-44c4-8aaa-179a59f78e1a" providerId="ADAL" clId="{468807A3-9846-45A0-9F52-25134899A371}" dt="2024-12-16T21:49:41.118" v="6345" actId="207"/>
          <ac:spMkLst>
            <pc:docMk/>
            <pc:sldMk cId="2699468587" sldId="281"/>
            <ac:spMk id="3143" creationId="{B0426D7E-0DEA-65E9-7BE6-4BD7E9654E0E}"/>
          </ac:spMkLst>
        </pc:spChg>
        <pc:spChg chg="add mod">
          <ac:chgData name="Richard Xavier" userId="16f1071f-70fb-44c4-8aaa-179a59f78e1a" providerId="ADAL" clId="{468807A3-9846-45A0-9F52-25134899A371}" dt="2024-12-16T21:47:09.088" v="6327" actId="404"/>
          <ac:spMkLst>
            <pc:docMk/>
            <pc:sldMk cId="2699468587" sldId="281"/>
            <ac:spMk id="3144" creationId="{97A9713A-2B7C-72B1-F6C0-932B54526786}"/>
          </ac:spMkLst>
        </pc:spChg>
        <pc:spChg chg="add mod">
          <ac:chgData name="Richard Xavier" userId="16f1071f-70fb-44c4-8aaa-179a59f78e1a" providerId="ADAL" clId="{468807A3-9846-45A0-9F52-25134899A371}" dt="2024-12-16T21:47:12.089" v="6328" actId="404"/>
          <ac:spMkLst>
            <pc:docMk/>
            <pc:sldMk cId="2699468587" sldId="281"/>
            <ac:spMk id="3153" creationId="{B6F157A6-8F9B-81FC-C831-8097DE222C03}"/>
          </ac:spMkLst>
        </pc:spChg>
        <pc:spChg chg="add mod">
          <ac:chgData name="Richard Xavier" userId="16f1071f-70fb-44c4-8aaa-179a59f78e1a" providerId="ADAL" clId="{468807A3-9846-45A0-9F52-25134899A371}" dt="2024-12-16T21:39:41.329" v="6225" actId="20577"/>
          <ac:spMkLst>
            <pc:docMk/>
            <pc:sldMk cId="2699468587" sldId="281"/>
            <ac:spMk id="3155" creationId="{5E998186-4C0E-8F0C-38ED-7C651D6F0249}"/>
          </ac:spMkLst>
        </pc:spChg>
        <pc:picChg chg="add mod modCrop">
          <ac:chgData name="Richard Xavier" userId="16f1071f-70fb-44c4-8aaa-179a59f78e1a" providerId="ADAL" clId="{468807A3-9846-45A0-9F52-25134899A371}" dt="2024-12-17T22:10:01.555" v="8875" actId="1076"/>
          <ac:picMkLst>
            <pc:docMk/>
            <pc:sldMk cId="2699468587" sldId="281"/>
            <ac:picMk id="6" creationId="{1582B5D2-09A1-D2CB-FC9C-067072243F07}"/>
          </ac:picMkLst>
        </pc:picChg>
        <pc:picChg chg="add mod">
          <ac:chgData name="Richard Xavier" userId="16f1071f-70fb-44c4-8aaa-179a59f78e1a" providerId="ADAL" clId="{468807A3-9846-45A0-9F52-25134899A371}" dt="2024-12-16T20:57:12.522" v="5733" actId="207"/>
          <ac:picMkLst>
            <pc:docMk/>
            <pc:sldMk cId="2699468587" sldId="281"/>
            <ac:picMk id="9" creationId="{6BED8DCB-EB4C-21D8-1727-C22427345F80}"/>
          </ac:picMkLst>
        </pc:picChg>
        <pc:picChg chg="add mod">
          <ac:chgData name="Richard Xavier" userId="16f1071f-70fb-44c4-8aaa-179a59f78e1a" providerId="ADAL" clId="{468807A3-9846-45A0-9F52-25134899A371}" dt="2024-12-16T21:13:08.116" v="5836" actId="1076"/>
          <ac:picMkLst>
            <pc:docMk/>
            <pc:sldMk cId="2699468587" sldId="281"/>
            <ac:picMk id="11" creationId="{38B9288A-1ED3-2FC2-E299-C0158EF3FBA2}"/>
          </ac:picMkLst>
        </pc:picChg>
        <pc:picChg chg="add mod">
          <ac:chgData name="Richard Xavier" userId="16f1071f-70fb-44c4-8aaa-179a59f78e1a" providerId="ADAL" clId="{468807A3-9846-45A0-9F52-25134899A371}" dt="2024-12-16T21:13:08.116" v="5836" actId="1076"/>
          <ac:picMkLst>
            <pc:docMk/>
            <pc:sldMk cId="2699468587" sldId="281"/>
            <ac:picMk id="13" creationId="{79B5C854-8B6F-F27C-F759-8443DF15F5B1}"/>
          </ac:picMkLst>
        </pc:picChg>
        <pc:picChg chg="add mod">
          <ac:chgData name="Richard Xavier" userId="16f1071f-70fb-44c4-8aaa-179a59f78e1a" providerId="ADAL" clId="{468807A3-9846-45A0-9F52-25134899A371}" dt="2024-12-16T21:01:15.506" v="5769" actId="208"/>
          <ac:picMkLst>
            <pc:docMk/>
            <pc:sldMk cId="2699468587" sldId="281"/>
            <ac:picMk id="15" creationId="{1EFF1CA5-160F-6F13-29A5-4C373A7AA246}"/>
          </ac:picMkLst>
        </pc:picChg>
        <pc:picChg chg="add mod">
          <ac:chgData name="Richard Xavier" userId="16f1071f-70fb-44c4-8aaa-179a59f78e1a" providerId="ADAL" clId="{468807A3-9846-45A0-9F52-25134899A371}" dt="2024-12-16T21:39:05.767" v="6208" actId="1076"/>
          <ac:picMkLst>
            <pc:docMk/>
            <pc:sldMk cId="2699468587" sldId="281"/>
            <ac:picMk id="17" creationId="{85C2DDAC-7F96-5A19-CB97-50DE1A9504BF}"/>
          </ac:picMkLst>
        </pc:picChg>
        <pc:picChg chg="add mod">
          <ac:chgData name="Richard Xavier" userId="16f1071f-70fb-44c4-8aaa-179a59f78e1a" providerId="ADAL" clId="{468807A3-9846-45A0-9F52-25134899A371}" dt="2024-12-16T21:15:24.379" v="5865" actId="1076"/>
          <ac:picMkLst>
            <pc:docMk/>
            <pc:sldMk cId="2699468587" sldId="281"/>
            <ac:picMk id="23" creationId="{14AFB451-216D-F304-55BB-E531F9D206E3}"/>
          </ac:picMkLst>
        </pc:picChg>
        <pc:picChg chg="add del mod">
          <ac:chgData name="Richard Xavier" userId="16f1071f-70fb-44c4-8aaa-179a59f78e1a" providerId="ADAL" clId="{468807A3-9846-45A0-9F52-25134899A371}" dt="2024-12-17T22:09:41.951" v="8868" actId="478"/>
          <ac:picMkLst>
            <pc:docMk/>
            <pc:sldMk cId="2699468587" sldId="281"/>
            <ac:picMk id="25" creationId="{3885DD57-2940-C9DE-C864-A9C06FB317F6}"/>
          </ac:picMkLst>
        </pc:picChg>
        <pc:picChg chg="add mod ord">
          <ac:chgData name="Richard Xavier" userId="16f1071f-70fb-44c4-8aaa-179a59f78e1a" providerId="ADAL" clId="{468807A3-9846-45A0-9F52-25134899A371}" dt="2024-12-16T21:00:16.320" v="5757" actId="207"/>
          <ac:picMkLst>
            <pc:docMk/>
            <pc:sldMk cId="2699468587" sldId="281"/>
            <ac:picMk id="28" creationId="{2A2F06C2-2F94-925B-E40E-2688C47EF5EA}"/>
          </ac:picMkLst>
        </pc:picChg>
        <pc:picChg chg="add mod">
          <ac:chgData name="Richard Xavier" userId="16f1071f-70fb-44c4-8aaa-179a59f78e1a" providerId="ADAL" clId="{468807A3-9846-45A0-9F52-25134899A371}" dt="2024-12-16T21:00:58.487" v="5766" actId="207"/>
          <ac:picMkLst>
            <pc:docMk/>
            <pc:sldMk cId="2699468587" sldId="281"/>
            <ac:picMk id="30" creationId="{8B62D500-A0E2-6D7F-A41B-86D4EBE9FA5C}"/>
          </ac:picMkLst>
        </pc:picChg>
        <pc:picChg chg="add mod">
          <ac:chgData name="Richard Xavier" userId="16f1071f-70fb-44c4-8aaa-179a59f78e1a" providerId="ADAL" clId="{468807A3-9846-45A0-9F52-25134899A371}" dt="2024-12-16T21:37:17.365" v="6158" actId="1076"/>
          <ac:picMkLst>
            <pc:docMk/>
            <pc:sldMk cId="2699468587" sldId="281"/>
            <ac:picMk id="32" creationId="{B40231ED-8FF3-0C56-9057-243128AA6769}"/>
          </ac:picMkLst>
        </pc:picChg>
        <pc:picChg chg="add mod">
          <ac:chgData name="Richard Xavier" userId="16f1071f-70fb-44c4-8aaa-179a59f78e1a" providerId="ADAL" clId="{468807A3-9846-45A0-9F52-25134899A371}" dt="2024-12-16T21:13:08.116" v="5836" actId="1076"/>
          <ac:picMkLst>
            <pc:docMk/>
            <pc:sldMk cId="2699468587" sldId="281"/>
            <ac:picMk id="38" creationId="{8FEDB5D8-B4BB-B7D8-6F3A-2DD59C9F9049}"/>
          </ac:picMkLst>
        </pc:picChg>
        <pc:picChg chg="add mod ord">
          <ac:chgData name="Richard Xavier" userId="16f1071f-70fb-44c4-8aaa-179a59f78e1a" providerId="ADAL" clId="{468807A3-9846-45A0-9F52-25134899A371}" dt="2024-12-16T21:37:17.365" v="6158" actId="1076"/>
          <ac:picMkLst>
            <pc:docMk/>
            <pc:sldMk cId="2699468587" sldId="281"/>
            <ac:picMk id="54" creationId="{1EC9C690-6200-8AA0-9038-E7D13742984F}"/>
          </ac:picMkLst>
        </pc:picChg>
        <pc:picChg chg="add mod">
          <ac:chgData name="Richard Xavier" userId="16f1071f-70fb-44c4-8aaa-179a59f78e1a" providerId="ADAL" clId="{468807A3-9846-45A0-9F52-25134899A371}" dt="2024-12-16T20:59:22.505" v="5744" actId="1076"/>
          <ac:picMkLst>
            <pc:docMk/>
            <pc:sldMk cId="2699468587" sldId="281"/>
            <ac:picMk id="56" creationId="{1B3E4173-33A7-6A7D-7DBC-7B301EF61BDB}"/>
          </ac:picMkLst>
        </pc:picChg>
        <pc:picChg chg="add mod">
          <ac:chgData name="Richard Xavier" userId="16f1071f-70fb-44c4-8aaa-179a59f78e1a" providerId="ADAL" clId="{468807A3-9846-45A0-9F52-25134899A371}" dt="2024-12-16T20:59:34.918" v="5753" actId="1076"/>
          <ac:picMkLst>
            <pc:docMk/>
            <pc:sldMk cId="2699468587" sldId="281"/>
            <ac:picMk id="59" creationId="{4B678CB1-C4F1-E92D-27CC-A07C936DB3CE}"/>
          </ac:picMkLst>
        </pc:picChg>
        <pc:picChg chg="add mod">
          <ac:chgData name="Richard Xavier" userId="16f1071f-70fb-44c4-8aaa-179a59f78e1a" providerId="ADAL" clId="{468807A3-9846-45A0-9F52-25134899A371}" dt="2024-12-16T21:37:17.365" v="6158" actId="1076"/>
          <ac:picMkLst>
            <pc:docMk/>
            <pc:sldMk cId="2699468587" sldId="281"/>
            <ac:picMk id="60" creationId="{1CD9B2A7-7FB9-2724-A36A-7131BD726BB4}"/>
          </ac:picMkLst>
        </pc:picChg>
        <pc:picChg chg="add mod">
          <ac:chgData name="Richard Xavier" userId="16f1071f-70fb-44c4-8aaa-179a59f78e1a" providerId="ADAL" clId="{468807A3-9846-45A0-9F52-25134899A371}" dt="2024-12-16T21:08:25.495" v="5787" actId="1076"/>
          <ac:picMkLst>
            <pc:docMk/>
            <pc:sldMk cId="2699468587" sldId="281"/>
            <ac:picMk id="3076" creationId="{484B9386-5291-B5A1-0BE3-298A5BFDC530}"/>
          </ac:picMkLst>
        </pc:picChg>
        <pc:picChg chg="add mod">
          <ac:chgData name="Richard Xavier" userId="16f1071f-70fb-44c4-8aaa-179a59f78e1a" providerId="ADAL" clId="{468807A3-9846-45A0-9F52-25134899A371}" dt="2024-12-16T21:39:18.170" v="6211" actId="1076"/>
          <ac:picMkLst>
            <pc:docMk/>
            <pc:sldMk cId="2699468587" sldId="281"/>
            <ac:picMk id="3078" creationId="{8917D78A-3939-6C97-FF7C-0558747A4FBD}"/>
          </ac:picMkLst>
        </pc:picChg>
        <pc:picChg chg="add mod">
          <ac:chgData name="Richard Xavier" userId="16f1071f-70fb-44c4-8aaa-179a59f78e1a" providerId="ADAL" clId="{468807A3-9846-45A0-9F52-25134899A371}" dt="2024-12-16T21:46:58.355" v="6325" actId="1076"/>
          <ac:picMkLst>
            <pc:docMk/>
            <pc:sldMk cId="2699468587" sldId="281"/>
            <ac:picMk id="3146" creationId="{619BB5BD-CC69-5395-7658-35B9547BD34A}"/>
          </ac:picMkLst>
        </pc:picChg>
        <pc:picChg chg="add mod">
          <ac:chgData name="Richard Xavier" userId="16f1071f-70fb-44c4-8aaa-179a59f78e1a" providerId="ADAL" clId="{468807A3-9846-45A0-9F52-25134899A371}" dt="2024-12-16T21:39:24.126" v="6213" actId="1076"/>
          <ac:picMkLst>
            <pc:docMk/>
            <pc:sldMk cId="2699468587" sldId="281"/>
            <ac:picMk id="3151" creationId="{953180AA-32FA-FD70-FA05-AC910E2A1865}"/>
          </ac:picMkLst>
        </pc:picChg>
        <pc:cxnChg chg="add mod">
          <ac:chgData name="Richard Xavier" userId="16f1071f-70fb-44c4-8aaa-179a59f78e1a" providerId="ADAL" clId="{468807A3-9846-45A0-9F52-25134899A371}" dt="2024-12-16T21:23:27.622" v="5952" actId="208"/>
          <ac:cxnSpMkLst>
            <pc:docMk/>
            <pc:sldMk cId="2699468587" sldId="281"/>
            <ac:cxnSpMk id="3074" creationId="{93104205-0B53-742D-8CC6-842733031DA5}"/>
          </ac:cxnSpMkLst>
        </pc:cxnChg>
        <pc:cxnChg chg="add mod">
          <ac:chgData name="Richard Xavier" userId="16f1071f-70fb-44c4-8aaa-179a59f78e1a" providerId="ADAL" clId="{468807A3-9846-45A0-9F52-25134899A371}" dt="2024-12-16T21:23:27.622" v="5952" actId="208"/>
          <ac:cxnSpMkLst>
            <pc:docMk/>
            <pc:sldMk cId="2699468587" sldId="281"/>
            <ac:cxnSpMk id="3077" creationId="{56FF3187-80BB-E02E-1462-4CCC7D40C307}"/>
          </ac:cxnSpMkLst>
        </pc:cxnChg>
        <pc:cxnChg chg="add mod">
          <ac:chgData name="Richard Xavier" userId="16f1071f-70fb-44c4-8aaa-179a59f78e1a" providerId="ADAL" clId="{468807A3-9846-45A0-9F52-25134899A371}" dt="2024-12-16T21:23:27.622" v="5952" actId="208"/>
          <ac:cxnSpMkLst>
            <pc:docMk/>
            <pc:sldMk cId="2699468587" sldId="281"/>
            <ac:cxnSpMk id="3081" creationId="{09A2D1D3-5894-3AD5-0D9A-45B5FCA6BF7A}"/>
          </ac:cxnSpMkLst>
        </pc:cxnChg>
        <pc:cxnChg chg="add mod">
          <ac:chgData name="Richard Xavier" userId="16f1071f-70fb-44c4-8aaa-179a59f78e1a" providerId="ADAL" clId="{468807A3-9846-45A0-9F52-25134899A371}" dt="2024-12-16T21:23:27.622" v="5952" actId="208"/>
          <ac:cxnSpMkLst>
            <pc:docMk/>
            <pc:sldMk cId="2699468587" sldId="281"/>
            <ac:cxnSpMk id="3085" creationId="{90CD5875-0216-C877-2EC3-A31BB6BE6488}"/>
          </ac:cxnSpMkLst>
        </pc:cxnChg>
        <pc:cxnChg chg="add mod">
          <ac:chgData name="Richard Xavier" userId="16f1071f-70fb-44c4-8aaa-179a59f78e1a" providerId="ADAL" clId="{468807A3-9846-45A0-9F52-25134899A371}" dt="2024-12-16T21:23:27.622" v="5952" actId="208"/>
          <ac:cxnSpMkLst>
            <pc:docMk/>
            <pc:sldMk cId="2699468587" sldId="281"/>
            <ac:cxnSpMk id="3087" creationId="{258E74F0-EB9E-ED94-1241-6CD59E8AE07A}"/>
          </ac:cxnSpMkLst>
        </pc:cxnChg>
        <pc:cxnChg chg="add mod">
          <ac:chgData name="Richard Xavier" userId="16f1071f-70fb-44c4-8aaa-179a59f78e1a" providerId="ADAL" clId="{468807A3-9846-45A0-9F52-25134899A371}" dt="2024-12-16T21:23:27.622" v="5952" actId="208"/>
          <ac:cxnSpMkLst>
            <pc:docMk/>
            <pc:sldMk cId="2699468587" sldId="281"/>
            <ac:cxnSpMk id="3089" creationId="{DE536EA2-D168-24DD-026B-70044098972D}"/>
          </ac:cxnSpMkLst>
        </pc:cxnChg>
        <pc:cxnChg chg="add mod">
          <ac:chgData name="Richard Xavier" userId="16f1071f-70fb-44c4-8aaa-179a59f78e1a" providerId="ADAL" clId="{468807A3-9846-45A0-9F52-25134899A371}" dt="2024-12-16T21:25:47.716" v="5978" actId="1076"/>
          <ac:cxnSpMkLst>
            <pc:docMk/>
            <pc:sldMk cId="2699468587" sldId="281"/>
            <ac:cxnSpMk id="3092" creationId="{BEFD4BD4-AA58-B16B-F0E0-3C50E33F7F9F}"/>
          </ac:cxnSpMkLst>
        </pc:cxnChg>
        <pc:cxnChg chg="add mod">
          <ac:chgData name="Richard Xavier" userId="16f1071f-70fb-44c4-8aaa-179a59f78e1a" providerId="ADAL" clId="{468807A3-9846-45A0-9F52-25134899A371}" dt="2024-12-16T21:25:47.716" v="5978" actId="1076"/>
          <ac:cxnSpMkLst>
            <pc:docMk/>
            <pc:sldMk cId="2699468587" sldId="281"/>
            <ac:cxnSpMk id="3093" creationId="{839B63E9-5289-A2D0-3FD5-C64B464CD48A}"/>
          </ac:cxnSpMkLst>
        </pc:cxnChg>
        <pc:cxnChg chg="add mod">
          <ac:chgData name="Richard Xavier" userId="16f1071f-70fb-44c4-8aaa-179a59f78e1a" providerId="ADAL" clId="{468807A3-9846-45A0-9F52-25134899A371}" dt="2024-12-16T21:16:34.307" v="5874" actId="1076"/>
          <ac:cxnSpMkLst>
            <pc:docMk/>
            <pc:sldMk cId="2699468587" sldId="281"/>
            <ac:cxnSpMk id="3097" creationId="{494755B2-1C73-0C52-2D9A-1BE78FAA74A6}"/>
          </ac:cxnSpMkLst>
        </pc:cxnChg>
        <pc:cxnChg chg="add mod">
          <ac:chgData name="Richard Xavier" userId="16f1071f-70fb-44c4-8aaa-179a59f78e1a" providerId="ADAL" clId="{468807A3-9846-45A0-9F52-25134899A371}" dt="2024-12-16T21:16:43.772" v="5877" actId="14100"/>
          <ac:cxnSpMkLst>
            <pc:docMk/>
            <pc:sldMk cId="2699468587" sldId="281"/>
            <ac:cxnSpMk id="3098" creationId="{E40E9C4D-71C9-43D0-628B-59641ED95A7D}"/>
          </ac:cxnSpMkLst>
        </pc:cxnChg>
        <pc:cxnChg chg="add mod">
          <ac:chgData name="Richard Xavier" userId="16f1071f-70fb-44c4-8aaa-179a59f78e1a" providerId="ADAL" clId="{468807A3-9846-45A0-9F52-25134899A371}" dt="2024-12-16T21:17:17.930" v="5886" actId="14100"/>
          <ac:cxnSpMkLst>
            <pc:docMk/>
            <pc:sldMk cId="2699468587" sldId="281"/>
            <ac:cxnSpMk id="3103" creationId="{EA7D4900-2C13-E499-5ABC-8732E5B09BD7}"/>
          </ac:cxnSpMkLst>
        </pc:cxnChg>
        <pc:cxnChg chg="add mod">
          <ac:chgData name="Richard Xavier" userId="16f1071f-70fb-44c4-8aaa-179a59f78e1a" providerId="ADAL" clId="{468807A3-9846-45A0-9F52-25134899A371}" dt="2024-12-16T21:19:29.382" v="5920" actId="14100"/>
          <ac:cxnSpMkLst>
            <pc:docMk/>
            <pc:sldMk cId="2699468587" sldId="281"/>
            <ac:cxnSpMk id="3105" creationId="{CBB7C116-9FE4-F67E-35EE-7AD4B3DCAE9C}"/>
          </ac:cxnSpMkLst>
        </pc:cxnChg>
        <pc:cxnChg chg="add mod">
          <ac:chgData name="Richard Xavier" userId="16f1071f-70fb-44c4-8aaa-179a59f78e1a" providerId="ADAL" clId="{468807A3-9846-45A0-9F52-25134899A371}" dt="2024-12-16T21:25:47.716" v="5978" actId="1076"/>
          <ac:cxnSpMkLst>
            <pc:docMk/>
            <pc:sldMk cId="2699468587" sldId="281"/>
            <ac:cxnSpMk id="3111" creationId="{FD7C4389-9F15-4013-A4B5-6B47D9D7F65A}"/>
          </ac:cxnSpMkLst>
        </pc:cxnChg>
        <pc:cxnChg chg="add mod">
          <ac:chgData name="Richard Xavier" userId="16f1071f-70fb-44c4-8aaa-179a59f78e1a" providerId="ADAL" clId="{468807A3-9846-45A0-9F52-25134899A371}" dt="2024-12-16T21:25:57.728" v="5980" actId="1076"/>
          <ac:cxnSpMkLst>
            <pc:docMk/>
            <pc:sldMk cId="2699468587" sldId="281"/>
            <ac:cxnSpMk id="3112" creationId="{BFF2D1EC-4575-6D61-0226-ED3F22F20976}"/>
          </ac:cxnSpMkLst>
        </pc:cxnChg>
        <pc:cxnChg chg="add mod">
          <ac:chgData name="Richard Xavier" userId="16f1071f-70fb-44c4-8aaa-179a59f78e1a" providerId="ADAL" clId="{468807A3-9846-45A0-9F52-25134899A371}" dt="2024-12-16T21:37:26.961" v="6161" actId="14100"/>
          <ac:cxnSpMkLst>
            <pc:docMk/>
            <pc:sldMk cId="2699468587" sldId="281"/>
            <ac:cxnSpMk id="3114" creationId="{354F87AE-8A37-0573-7DAD-88556F875479}"/>
          </ac:cxnSpMkLst>
        </pc:cxnChg>
        <pc:cxnChg chg="add mod">
          <ac:chgData name="Richard Xavier" userId="16f1071f-70fb-44c4-8aaa-179a59f78e1a" providerId="ADAL" clId="{468807A3-9846-45A0-9F52-25134899A371}" dt="2024-12-16T21:21:59.580" v="5943" actId="14100"/>
          <ac:cxnSpMkLst>
            <pc:docMk/>
            <pc:sldMk cId="2699468587" sldId="281"/>
            <ac:cxnSpMk id="3116" creationId="{C658CC3D-ECA9-F306-D11C-7E4917A1F81E}"/>
          </ac:cxnSpMkLst>
        </pc:cxnChg>
        <pc:cxnChg chg="add mod">
          <ac:chgData name="Richard Xavier" userId="16f1071f-70fb-44c4-8aaa-179a59f78e1a" providerId="ADAL" clId="{468807A3-9846-45A0-9F52-25134899A371}" dt="2024-12-16T21:22:07.781" v="5946" actId="14100"/>
          <ac:cxnSpMkLst>
            <pc:docMk/>
            <pc:sldMk cId="2699468587" sldId="281"/>
            <ac:cxnSpMk id="3119" creationId="{159086D4-1BDA-9798-C923-5CC760697383}"/>
          </ac:cxnSpMkLst>
        </pc:cxnChg>
        <pc:cxnChg chg="add mod">
          <ac:chgData name="Richard Xavier" userId="16f1071f-70fb-44c4-8aaa-179a59f78e1a" providerId="ADAL" clId="{468807A3-9846-45A0-9F52-25134899A371}" dt="2024-12-16T21:39:52.311" v="6227" actId="14100"/>
          <ac:cxnSpMkLst>
            <pc:docMk/>
            <pc:sldMk cId="2699468587" sldId="281"/>
            <ac:cxnSpMk id="3121" creationId="{DB46DA9C-C727-E06C-9DE3-605ABFB1586B}"/>
          </ac:cxnSpMkLst>
        </pc:cxnChg>
        <pc:cxnChg chg="add mod">
          <ac:chgData name="Richard Xavier" userId="16f1071f-70fb-44c4-8aaa-179a59f78e1a" providerId="ADAL" clId="{468807A3-9846-45A0-9F52-25134899A371}" dt="2024-12-16T21:37:17.365" v="6158" actId="1076"/>
          <ac:cxnSpMkLst>
            <pc:docMk/>
            <pc:sldMk cId="2699468587" sldId="281"/>
            <ac:cxnSpMk id="3129" creationId="{984A211C-B1D8-5785-F80A-77153E2F1F10}"/>
          </ac:cxnSpMkLst>
        </pc:cxnChg>
        <pc:cxnChg chg="add mod">
          <ac:chgData name="Richard Xavier" userId="16f1071f-70fb-44c4-8aaa-179a59f78e1a" providerId="ADAL" clId="{468807A3-9846-45A0-9F52-25134899A371}" dt="2024-12-16T21:26:45.537" v="5989" actId="14100"/>
          <ac:cxnSpMkLst>
            <pc:docMk/>
            <pc:sldMk cId="2699468587" sldId="281"/>
            <ac:cxnSpMk id="3131" creationId="{B4B27E55-3A4E-0EF0-257A-57025F8A9F56}"/>
          </ac:cxnSpMkLst>
        </pc:cxnChg>
        <pc:cxnChg chg="add mod">
          <ac:chgData name="Richard Xavier" userId="16f1071f-70fb-44c4-8aaa-179a59f78e1a" providerId="ADAL" clId="{468807A3-9846-45A0-9F52-25134899A371}" dt="2024-12-16T21:26:52.553" v="5992" actId="14100"/>
          <ac:cxnSpMkLst>
            <pc:docMk/>
            <pc:sldMk cId="2699468587" sldId="281"/>
            <ac:cxnSpMk id="3134" creationId="{1FA8ECF5-D6FB-B9D9-6570-BED4CFF306DE}"/>
          </ac:cxnSpMkLst>
        </pc:cxnChg>
        <pc:cxnChg chg="add mod">
          <ac:chgData name="Richard Xavier" userId="16f1071f-70fb-44c4-8aaa-179a59f78e1a" providerId="ADAL" clId="{468807A3-9846-45A0-9F52-25134899A371}" dt="2024-12-16T21:37:17.365" v="6158" actId="1076"/>
          <ac:cxnSpMkLst>
            <pc:docMk/>
            <pc:sldMk cId="2699468587" sldId="281"/>
            <ac:cxnSpMk id="3136" creationId="{813809B6-49F2-CB5E-24C0-4756A553009A}"/>
          </ac:cxnSpMkLst>
        </pc:cxnChg>
        <pc:cxnChg chg="add mod">
          <ac:chgData name="Richard Xavier" userId="16f1071f-70fb-44c4-8aaa-179a59f78e1a" providerId="ADAL" clId="{468807A3-9846-45A0-9F52-25134899A371}" dt="2024-12-16T21:47:02.031" v="6326" actId="14100"/>
          <ac:cxnSpMkLst>
            <pc:docMk/>
            <pc:sldMk cId="2699468587" sldId="281"/>
            <ac:cxnSpMk id="3137" creationId="{C952F51F-2A06-D99E-364A-520CF5A70D39}"/>
          </ac:cxnSpMkLst>
        </pc:cxnChg>
        <pc:cxnChg chg="add mod">
          <ac:chgData name="Richard Xavier" userId="16f1071f-70fb-44c4-8aaa-179a59f78e1a" providerId="ADAL" clId="{468807A3-9846-45A0-9F52-25134899A371}" dt="2024-12-16T21:39:05.767" v="6208" actId="1076"/>
          <ac:cxnSpMkLst>
            <pc:docMk/>
            <pc:sldMk cId="2699468587" sldId="281"/>
            <ac:cxnSpMk id="3138" creationId="{C6645227-BA40-9597-9C12-BC735F3743CC}"/>
          </ac:cxnSpMkLst>
        </pc:cxnChg>
        <pc:cxnChg chg="add mod">
          <ac:chgData name="Richard Xavier" userId="16f1071f-70fb-44c4-8aaa-179a59f78e1a" providerId="ADAL" clId="{468807A3-9846-45A0-9F52-25134899A371}" dt="2024-12-16T21:39:05.767" v="6208" actId="1076"/>
          <ac:cxnSpMkLst>
            <pc:docMk/>
            <pc:sldMk cId="2699468587" sldId="281"/>
            <ac:cxnSpMk id="3139" creationId="{BBB43070-2224-0A79-253E-41E5E7405975}"/>
          </ac:cxnSpMkLst>
        </pc:cxnChg>
        <pc:cxnChg chg="add mod">
          <ac:chgData name="Richard Xavier" userId="16f1071f-70fb-44c4-8aaa-179a59f78e1a" providerId="ADAL" clId="{468807A3-9846-45A0-9F52-25134899A371}" dt="2024-12-16T21:39:55.294" v="6228" actId="14100"/>
          <ac:cxnSpMkLst>
            <pc:docMk/>
            <pc:sldMk cId="2699468587" sldId="281"/>
            <ac:cxnSpMk id="3148" creationId="{F842DA68-48D5-15DA-E4F3-31F142A559C4}"/>
          </ac:cxnSpMkLst>
        </pc:cxnChg>
        <pc:cxnChg chg="add mod">
          <ac:chgData name="Richard Xavier" userId="16f1071f-70fb-44c4-8aaa-179a59f78e1a" providerId="ADAL" clId="{468807A3-9846-45A0-9F52-25134899A371}" dt="2024-12-16T21:39:05.767" v="6208" actId="1076"/>
          <ac:cxnSpMkLst>
            <pc:docMk/>
            <pc:sldMk cId="2699468587" sldId="281"/>
            <ac:cxnSpMk id="3152" creationId="{E2E13DFB-063E-BD07-77C5-ED4A63FADF8C}"/>
          </ac:cxnSpMkLst>
        </pc:cxnChg>
      </pc:sldChg>
      <pc:sldChg chg="addSp modSp add mod">
        <pc:chgData name="Richard Xavier" userId="16f1071f-70fb-44c4-8aaa-179a59f78e1a" providerId="ADAL" clId="{468807A3-9846-45A0-9F52-25134899A371}" dt="2024-12-17T22:12:41.102" v="8877" actId="20577"/>
        <pc:sldMkLst>
          <pc:docMk/>
          <pc:sldMk cId="490048181" sldId="282"/>
        </pc:sldMkLst>
        <pc:spChg chg="mod">
          <ac:chgData name="Richard Xavier" userId="16f1071f-70fb-44c4-8aaa-179a59f78e1a" providerId="ADAL" clId="{468807A3-9846-45A0-9F52-25134899A371}" dt="2024-12-16T21:52:25.869" v="6348" actId="113"/>
          <ac:spMkLst>
            <pc:docMk/>
            <pc:sldMk cId="490048181" sldId="282"/>
            <ac:spMk id="5" creationId="{A516E99B-9C19-23C3-3BF3-DDD660DF7C07}"/>
          </ac:spMkLst>
        </pc:spChg>
        <pc:spChg chg="mod">
          <ac:chgData name="Richard Xavier" userId="16f1071f-70fb-44c4-8aaa-179a59f78e1a" providerId="ADAL" clId="{468807A3-9846-45A0-9F52-25134899A371}" dt="2024-12-16T21:53:09.423" v="6350" actId="6549"/>
          <ac:spMkLst>
            <pc:docMk/>
            <pc:sldMk cId="490048181" sldId="282"/>
            <ac:spMk id="24" creationId="{B57AE1B2-26A9-1C02-912E-DB41C146C0C9}"/>
          </ac:spMkLst>
        </pc:spChg>
        <pc:graphicFrameChg chg="add mod modGraphic">
          <ac:chgData name="Richard Xavier" userId="16f1071f-70fb-44c4-8aaa-179a59f78e1a" providerId="ADAL" clId="{468807A3-9846-45A0-9F52-25134899A371}" dt="2024-12-17T22:12:41.102" v="8877" actId="20577"/>
          <ac:graphicFrameMkLst>
            <pc:docMk/>
            <pc:sldMk cId="490048181" sldId="282"/>
            <ac:graphicFrameMk id="6" creationId="{E7BE4121-BB8C-EC12-C116-CD55F6BF98B9}"/>
          </ac:graphicFrameMkLst>
        </pc:graphicFrameChg>
        <pc:picChg chg="add mod">
          <ac:chgData name="Richard Xavier" userId="16f1071f-70fb-44c4-8aaa-179a59f78e1a" providerId="ADAL" clId="{468807A3-9846-45A0-9F52-25134899A371}" dt="2024-12-16T22:38:05.780" v="7731" actId="207"/>
          <ac:picMkLst>
            <pc:docMk/>
            <pc:sldMk cId="490048181" sldId="282"/>
            <ac:picMk id="11" creationId="{073DD28A-7863-B61E-A8E7-E7A3A87DE5CC}"/>
          </ac:picMkLst>
        </pc:picChg>
      </pc:sldChg>
      <pc:sldChg chg="add del">
        <pc:chgData name="Richard Xavier" userId="16f1071f-70fb-44c4-8aaa-179a59f78e1a" providerId="ADAL" clId="{468807A3-9846-45A0-9F52-25134899A371}" dt="2024-12-15T14:41:23.539" v="2235" actId="2890"/>
        <pc:sldMkLst>
          <pc:docMk/>
          <pc:sldMk cId="1335540574" sldId="283"/>
        </pc:sldMkLst>
      </pc:sldChg>
      <pc:sldChg chg="addSp delSp modSp add mod">
        <pc:chgData name="Richard Xavier" userId="16f1071f-70fb-44c4-8aaa-179a59f78e1a" providerId="ADAL" clId="{468807A3-9846-45A0-9F52-25134899A371}" dt="2024-12-16T22:37:48.970" v="7726" actId="21"/>
        <pc:sldMkLst>
          <pc:docMk/>
          <pc:sldMk cId="3030568233" sldId="283"/>
        </pc:sldMkLst>
        <pc:spChg chg="mod">
          <ac:chgData name="Richard Xavier" userId="16f1071f-70fb-44c4-8aaa-179a59f78e1a" providerId="ADAL" clId="{468807A3-9846-45A0-9F52-25134899A371}" dt="2024-12-16T22:37:33.129" v="7723" actId="113"/>
          <ac:spMkLst>
            <pc:docMk/>
            <pc:sldMk cId="3030568233" sldId="283"/>
            <ac:spMk id="5" creationId="{A54D768C-B15E-9A84-3A4D-BC9934FA8B35}"/>
          </ac:spMkLst>
        </pc:spChg>
        <pc:spChg chg="add mod">
          <ac:chgData name="Richard Xavier" userId="16f1071f-70fb-44c4-8aaa-179a59f78e1a" providerId="ADAL" clId="{468807A3-9846-45A0-9F52-25134899A371}" dt="2024-12-16T22:07:03.577" v="6560" actId="207"/>
          <ac:spMkLst>
            <pc:docMk/>
            <pc:sldMk cId="3030568233" sldId="283"/>
            <ac:spMk id="9" creationId="{DE941D88-0A60-E27A-DBB5-BD6DD45FE439}"/>
          </ac:spMkLst>
        </pc:spChg>
        <pc:graphicFrameChg chg="add mod modGraphic">
          <ac:chgData name="Richard Xavier" userId="16f1071f-70fb-44c4-8aaa-179a59f78e1a" providerId="ADAL" clId="{468807A3-9846-45A0-9F52-25134899A371}" dt="2024-12-16T22:31:20.855" v="7650" actId="20577"/>
          <ac:graphicFrameMkLst>
            <pc:docMk/>
            <pc:sldMk cId="3030568233" sldId="283"/>
            <ac:graphicFrameMk id="8" creationId="{018128DD-3FFF-FCB7-152B-BFB0DF677A10}"/>
          </ac:graphicFrameMkLst>
        </pc:graphicFrameChg>
      </pc:sldChg>
      <pc:sldChg chg="addSp delSp modSp add mod">
        <pc:chgData name="Richard Xavier" userId="16f1071f-70fb-44c4-8aaa-179a59f78e1a" providerId="ADAL" clId="{468807A3-9846-45A0-9F52-25134899A371}" dt="2024-12-16T22:43:13.369" v="7788" actId="20577"/>
        <pc:sldMkLst>
          <pc:docMk/>
          <pc:sldMk cId="3671342422" sldId="284"/>
        </pc:sldMkLst>
        <pc:spChg chg="mod">
          <ac:chgData name="Richard Xavier" userId="16f1071f-70fb-44c4-8aaa-179a59f78e1a" providerId="ADAL" clId="{468807A3-9846-45A0-9F52-25134899A371}" dt="2024-12-16T22:31:56.110" v="7651" actId="113"/>
          <ac:spMkLst>
            <pc:docMk/>
            <pc:sldMk cId="3671342422" sldId="284"/>
            <ac:spMk id="5" creationId="{B23A38D5-ED23-4880-575F-9A82DB307708}"/>
          </ac:spMkLst>
        </pc:spChg>
        <pc:spChg chg="add mod">
          <ac:chgData name="Richard Xavier" userId="16f1071f-70fb-44c4-8aaa-179a59f78e1a" providerId="ADAL" clId="{468807A3-9846-45A0-9F52-25134899A371}" dt="2024-12-16T22:38:27.391" v="7733" actId="207"/>
          <ac:spMkLst>
            <pc:docMk/>
            <pc:sldMk cId="3671342422" sldId="284"/>
            <ac:spMk id="6" creationId="{CD146E1F-0C30-44C6-EFDD-FB267EC10869}"/>
          </ac:spMkLst>
        </pc:spChg>
        <pc:spChg chg="add mod">
          <ac:chgData name="Richard Xavier" userId="16f1071f-70fb-44c4-8aaa-179a59f78e1a" providerId="ADAL" clId="{468807A3-9846-45A0-9F52-25134899A371}" dt="2024-12-16T22:38:43.996" v="7737" actId="113"/>
          <ac:spMkLst>
            <pc:docMk/>
            <pc:sldMk cId="3671342422" sldId="284"/>
            <ac:spMk id="7" creationId="{28118094-8EA7-3596-813B-CB5D21C52FC1}"/>
          </ac:spMkLst>
        </pc:spChg>
        <pc:spChg chg="add mod">
          <ac:chgData name="Richard Xavier" userId="16f1071f-70fb-44c4-8aaa-179a59f78e1a" providerId="ADAL" clId="{468807A3-9846-45A0-9F52-25134899A371}" dt="2024-12-16T22:43:13.369" v="7788" actId="20577"/>
          <ac:spMkLst>
            <pc:docMk/>
            <pc:sldMk cId="3671342422" sldId="284"/>
            <ac:spMk id="8" creationId="{3F773BCF-803D-CD01-8A51-1D6747AE9448}"/>
          </ac:spMkLst>
        </pc:spChg>
        <pc:spChg chg="add mod">
          <ac:chgData name="Richard Xavier" userId="16f1071f-70fb-44c4-8aaa-179a59f78e1a" providerId="ADAL" clId="{468807A3-9846-45A0-9F52-25134899A371}" dt="2024-12-16T22:39:42.756" v="7762" actId="20577"/>
          <ac:spMkLst>
            <pc:docMk/>
            <pc:sldMk cId="3671342422" sldId="284"/>
            <ac:spMk id="9" creationId="{8D84C069-F44E-1552-6E0A-A4529BD24914}"/>
          </ac:spMkLst>
        </pc:spChg>
        <pc:spChg chg="add mod">
          <ac:chgData name="Richard Xavier" userId="16f1071f-70fb-44c4-8aaa-179a59f78e1a" providerId="ADAL" clId="{468807A3-9846-45A0-9F52-25134899A371}" dt="2024-12-16T22:40:01.779" v="7774" actId="20577"/>
          <ac:spMkLst>
            <pc:docMk/>
            <pc:sldMk cId="3671342422" sldId="284"/>
            <ac:spMk id="10" creationId="{83637CFC-2ABD-ECD6-1004-9ED407A3D277}"/>
          </ac:spMkLst>
        </pc:spChg>
        <pc:spChg chg="mod">
          <ac:chgData name="Richard Xavier" userId="16f1071f-70fb-44c4-8aaa-179a59f78e1a" providerId="ADAL" clId="{468807A3-9846-45A0-9F52-25134899A371}" dt="2024-12-15T14:43:22.723" v="2312" actId="20577"/>
          <ac:spMkLst>
            <pc:docMk/>
            <pc:sldMk cId="3671342422" sldId="284"/>
            <ac:spMk id="21" creationId="{BEF73A7A-CDE5-4009-ACFC-47C4047DA1F9}"/>
          </ac:spMkLst>
        </pc:spChg>
      </pc:sldChg>
      <pc:sldChg chg="modSp add mod">
        <pc:chgData name="Richard Xavier" userId="16f1071f-70fb-44c4-8aaa-179a59f78e1a" providerId="ADAL" clId="{468807A3-9846-45A0-9F52-25134899A371}" dt="2024-12-16T22:53:36.776" v="8134" actId="20577"/>
        <pc:sldMkLst>
          <pc:docMk/>
          <pc:sldMk cId="1003760303" sldId="285"/>
        </pc:sldMkLst>
        <pc:spChg chg="mod">
          <ac:chgData name="Richard Xavier" userId="16f1071f-70fb-44c4-8aaa-179a59f78e1a" providerId="ADAL" clId="{468807A3-9846-45A0-9F52-25134899A371}" dt="2024-12-16T22:45:30.302" v="7882" actId="113"/>
          <ac:spMkLst>
            <pc:docMk/>
            <pc:sldMk cId="1003760303" sldId="285"/>
            <ac:spMk id="5" creationId="{D4A3EF17-7940-EA98-EB16-0BA87A85B594}"/>
          </ac:spMkLst>
        </pc:spChg>
        <pc:spChg chg="mod">
          <ac:chgData name="Richard Xavier" userId="16f1071f-70fb-44c4-8aaa-179a59f78e1a" providerId="ADAL" clId="{468807A3-9846-45A0-9F52-25134899A371}" dt="2024-12-16T22:53:36.776" v="8134" actId="20577"/>
          <ac:spMkLst>
            <pc:docMk/>
            <pc:sldMk cId="1003760303" sldId="285"/>
            <ac:spMk id="24" creationId="{43B441D0-689A-69FE-4BDB-BCF425A0588B}"/>
          </ac:spMkLst>
        </pc:spChg>
      </pc:sldChg>
      <pc:sldChg chg="modSp add mod">
        <pc:chgData name="Richard Xavier" userId="16f1071f-70fb-44c4-8aaa-179a59f78e1a" providerId="ADAL" clId="{468807A3-9846-45A0-9F52-25134899A371}" dt="2024-12-16T22:48:14.825" v="7991" actId="113"/>
        <pc:sldMkLst>
          <pc:docMk/>
          <pc:sldMk cId="3459871172" sldId="286"/>
        </pc:sldMkLst>
        <pc:spChg chg="mod">
          <ac:chgData name="Richard Xavier" userId="16f1071f-70fb-44c4-8aaa-179a59f78e1a" providerId="ADAL" clId="{468807A3-9846-45A0-9F52-25134899A371}" dt="2024-12-16T22:48:14.825" v="7991" actId="113"/>
          <ac:spMkLst>
            <pc:docMk/>
            <pc:sldMk cId="3459871172" sldId="286"/>
            <ac:spMk id="5" creationId="{6A48B85A-1C56-B4E5-C8A0-B83F9CF9B752}"/>
          </ac:spMkLst>
        </pc:spChg>
        <pc:spChg chg="mod">
          <ac:chgData name="Richard Xavier" userId="16f1071f-70fb-44c4-8aaa-179a59f78e1a" providerId="ADAL" clId="{468807A3-9846-45A0-9F52-25134899A371}" dt="2024-12-15T14:52:42.842" v="2445" actId="20577"/>
          <ac:spMkLst>
            <pc:docMk/>
            <pc:sldMk cId="3459871172" sldId="286"/>
            <ac:spMk id="21" creationId="{EC7506A8-D32C-D8C2-3FF0-0DD81290A8AD}"/>
          </ac:spMkLst>
        </pc:spChg>
      </pc:sldChg>
      <pc:sldChg chg="addSp delSp modSp add mod">
        <pc:chgData name="Richard Xavier" userId="16f1071f-70fb-44c4-8aaa-179a59f78e1a" providerId="ADAL" clId="{468807A3-9846-45A0-9F52-25134899A371}" dt="2024-12-18T21:35:09.439" v="9590" actId="14100"/>
        <pc:sldMkLst>
          <pc:docMk/>
          <pc:sldMk cId="3183397350" sldId="287"/>
        </pc:sldMkLst>
        <pc:spChg chg="mod">
          <ac:chgData name="Richard Xavier" userId="16f1071f-70fb-44c4-8aaa-179a59f78e1a" providerId="ADAL" clId="{468807A3-9846-45A0-9F52-25134899A371}" dt="2024-12-16T22:48:09.022" v="7990" actId="113"/>
          <ac:spMkLst>
            <pc:docMk/>
            <pc:sldMk cId="3183397350" sldId="287"/>
            <ac:spMk id="5" creationId="{9FD76B02-4D73-E9D8-6129-727E030AA31B}"/>
          </ac:spMkLst>
        </pc:spChg>
        <pc:spChg chg="mod">
          <ac:chgData name="Richard Xavier" userId="16f1071f-70fb-44c4-8aaa-179a59f78e1a" providerId="ADAL" clId="{468807A3-9846-45A0-9F52-25134899A371}" dt="2024-12-18T18:43:39.428" v="9032" actId="20577"/>
          <ac:spMkLst>
            <pc:docMk/>
            <pc:sldMk cId="3183397350" sldId="287"/>
            <ac:spMk id="24" creationId="{63E28E7D-4DF9-A812-6408-45636C42762A}"/>
          </ac:spMkLst>
        </pc:spChg>
        <pc:picChg chg="add mod">
          <ac:chgData name="Richard Xavier" userId="16f1071f-70fb-44c4-8aaa-179a59f78e1a" providerId="ADAL" clId="{468807A3-9846-45A0-9F52-25134899A371}" dt="2024-12-18T20:12:42.241" v="9394" actId="1076"/>
          <ac:picMkLst>
            <pc:docMk/>
            <pc:sldMk cId="3183397350" sldId="287"/>
            <ac:picMk id="7" creationId="{864FF036-8739-0683-D653-37BF6C89C934}"/>
          </ac:picMkLst>
        </pc:picChg>
        <pc:picChg chg="del mod">
          <ac:chgData name="Richard Xavier" userId="16f1071f-70fb-44c4-8aaa-179a59f78e1a" providerId="ADAL" clId="{468807A3-9846-45A0-9F52-25134899A371}" dt="2024-12-18T17:49:05.204" v="8951" actId="478"/>
          <ac:picMkLst>
            <pc:docMk/>
            <pc:sldMk cId="3183397350" sldId="287"/>
            <ac:picMk id="7" creationId="{B0324C24-91EB-9C72-042D-AD60D528B1C9}"/>
          </ac:picMkLst>
        </pc:picChg>
        <pc:picChg chg="add del mod">
          <ac:chgData name="Richard Xavier" userId="16f1071f-70fb-44c4-8aaa-179a59f78e1a" providerId="ADAL" clId="{468807A3-9846-45A0-9F52-25134899A371}" dt="2024-12-18T20:14:01.742" v="9395" actId="478"/>
          <ac:picMkLst>
            <pc:docMk/>
            <pc:sldMk cId="3183397350" sldId="287"/>
            <ac:picMk id="8" creationId="{6075D9E7-7E56-5CEA-A01D-358B2FAC2921}"/>
          </ac:picMkLst>
        </pc:picChg>
        <pc:picChg chg="del mod">
          <ac:chgData name="Richard Xavier" userId="16f1071f-70fb-44c4-8aaa-179a59f78e1a" providerId="ADAL" clId="{468807A3-9846-45A0-9F52-25134899A371}" dt="2024-12-18T17:49:57.343" v="8956" actId="478"/>
          <ac:picMkLst>
            <pc:docMk/>
            <pc:sldMk cId="3183397350" sldId="287"/>
            <ac:picMk id="9" creationId="{8BABF37C-8167-7FD4-266C-15A032FEE9D4}"/>
          </ac:picMkLst>
        </pc:picChg>
        <pc:picChg chg="add del mod">
          <ac:chgData name="Richard Xavier" userId="16f1071f-70fb-44c4-8aaa-179a59f78e1a" providerId="ADAL" clId="{468807A3-9846-45A0-9F52-25134899A371}" dt="2024-12-18T21:31:35.169" v="9581" actId="478"/>
          <ac:picMkLst>
            <pc:docMk/>
            <pc:sldMk cId="3183397350" sldId="287"/>
            <ac:picMk id="10" creationId="{CD3CE093-4D03-2038-D215-CFF8DFD01BFB}"/>
          </ac:picMkLst>
        </pc:picChg>
        <pc:picChg chg="add del mod">
          <ac:chgData name="Richard Xavier" userId="16f1071f-70fb-44c4-8aaa-179a59f78e1a" providerId="ADAL" clId="{468807A3-9846-45A0-9F52-25134899A371}" dt="2024-12-18T20:14:49.376" v="9403" actId="478"/>
          <ac:picMkLst>
            <pc:docMk/>
            <pc:sldMk cId="3183397350" sldId="287"/>
            <ac:picMk id="11" creationId="{F4F621A9-2C7A-2A32-3F9D-9CEC22E0E245}"/>
          </ac:picMkLst>
        </pc:picChg>
        <pc:picChg chg="add del mod">
          <ac:chgData name="Richard Xavier" userId="16f1071f-70fb-44c4-8aaa-179a59f78e1a" providerId="ADAL" clId="{468807A3-9846-45A0-9F52-25134899A371}" dt="2024-12-18T20:12:29.304" v="9389" actId="478"/>
          <ac:picMkLst>
            <pc:docMk/>
            <pc:sldMk cId="3183397350" sldId="287"/>
            <ac:picMk id="13" creationId="{5E21DD2F-AAD4-DE3B-77DB-C0F06D8A7009}"/>
          </ac:picMkLst>
        </pc:picChg>
        <pc:picChg chg="add mod">
          <ac:chgData name="Richard Xavier" userId="16f1071f-70fb-44c4-8aaa-179a59f78e1a" providerId="ADAL" clId="{468807A3-9846-45A0-9F52-25134899A371}" dt="2024-12-18T20:14:58.062" v="9405" actId="14100"/>
          <ac:picMkLst>
            <pc:docMk/>
            <pc:sldMk cId="3183397350" sldId="287"/>
            <ac:picMk id="14" creationId="{C47DD41D-397D-25FF-72AF-F63FCD166F14}"/>
          </ac:picMkLst>
        </pc:picChg>
        <pc:picChg chg="add del mod">
          <ac:chgData name="Richard Xavier" userId="16f1071f-70fb-44c4-8aaa-179a59f78e1a" providerId="ADAL" clId="{468807A3-9846-45A0-9F52-25134899A371}" dt="2024-12-18T21:34:59.450" v="9586" actId="478"/>
          <ac:picMkLst>
            <pc:docMk/>
            <pc:sldMk cId="3183397350" sldId="287"/>
            <ac:picMk id="16" creationId="{BFBD1A85-E449-79CD-DAB8-E11E553B702E}"/>
          </ac:picMkLst>
        </pc:picChg>
        <pc:picChg chg="add mod">
          <ac:chgData name="Richard Xavier" userId="16f1071f-70fb-44c4-8aaa-179a59f78e1a" providerId="ADAL" clId="{468807A3-9846-45A0-9F52-25134899A371}" dt="2024-12-18T21:31:56.282" v="9585" actId="14100"/>
          <ac:picMkLst>
            <pc:docMk/>
            <pc:sldMk cId="3183397350" sldId="287"/>
            <ac:picMk id="18" creationId="{76FFA107-0B86-497E-7016-4FC4422460FE}"/>
          </ac:picMkLst>
        </pc:picChg>
        <pc:picChg chg="add mod">
          <ac:chgData name="Richard Xavier" userId="16f1071f-70fb-44c4-8aaa-179a59f78e1a" providerId="ADAL" clId="{468807A3-9846-45A0-9F52-25134899A371}" dt="2024-12-18T21:35:09.439" v="9590" actId="14100"/>
          <ac:picMkLst>
            <pc:docMk/>
            <pc:sldMk cId="3183397350" sldId="287"/>
            <ac:picMk id="20" creationId="{642D2E52-2D27-D72B-958D-2862CF0EC162}"/>
          </ac:picMkLst>
        </pc:picChg>
      </pc:sldChg>
      <pc:sldChg chg="addSp delSp modSp add mod">
        <pc:chgData name="Richard Xavier" userId="16f1071f-70fb-44c4-8aaa-179a59f78e1a" providerId="ADAL" clId="{468807A3-9846-45A0-9F52-25134899A371}" dt="2024-12-18T21:45:19.045" v="9603" actId="14100"/>
        <pc:sldMkLst>
          <pc:docMk/>
          <pc:sldMk cId="710948386" sldId="288"/>
        </pc:sldMkLst>
        <pc:spChg chg="mod">
          <ac:chgData name="Richard Xavier" userId="16f1071f-70fb-44c4-8aaa-179a59f78e1a" providerId="ADAL" clId="{468807A3-9846-45A0-9F52-25134899A371}" dt="2024-12-16T22:51:27.940" v="8114" actId="113"/>
          <ac:spMkLst>
            <pc:docMk/>
            <pc:sldMk cId="710948386" sldId="288"/>
            <ac:spMk id="5" creationId="{46AC42B2-0237-E2F1-5B15-347FA936966E}"/>
          </ac:spMkLst>
        </pc:spChg>
        <pc:spChg chg="add mod">
          <ac:chgData name="Richard Xavier" userId="16f1071f-70fb-44c4-8aaa-179a59f78e1a" providerId="ADAL" clId="{468807A3-9846-45A0-9F52-25134899A371}" dt="2024-12-18T21:00:21.027" v="9451" actId="1076"/>
          <ac:spMkLst>
            <pc:docMk/>
            <pc:sldMk cId="710948386" sldId="288"/>
            <ac:spMk id="6" creationId="{DAA15450-1791-B690-8152-F02651BF1C23}"/>
          </ac:spMkLst>
        </pc:spChg>
        <pc:spChg chg="add mod">
          <ac:chgData name="Richard Xavier" userId="16f1071f-70fb-44c4-8aaa-179a59f78e1a" providerId="ADAL" clId="{468807A3-9846-45A0-9F52-25134899A371}" dt="2024-12-18T21:00:28.994" v="9453" actId="1076"/>
          <ac:spMkLst>
            <pc:docMk/>
            <pc:sldMk cId="710948386" sldId="288"/>
            <ac:spMk id="7" creationId="{EC35F1CD-DEAD-8BAE-E3E9-1B6D8C23A13B}"/>
          </ac:spMkLst>
        </pc:spChg>
        <pc:spChg chg="add mod">
          <ac:chgData name="Richard Xavier" userId="16f1071f-70fb-44c4-8aaa-179a59f78e1a" providerId="ADAL" clId="{468807A3-9846-45A0-9F52-25134899A371}" dt="2024-12-18T21:00:18.636" v="9450" actId="1076"/>
          <ac:spMkLst>
            <pc:docMk/>
            <pc:sldMk cId="710948386" sldId="288"/>
            <ac:spMk id="9" creationId="{FE1DC70D-A8DD-0AC8-F29B-E1F332EE9FEE}"/>
          </ac:spMkLst>
        </pc:spChg>
        <pc:spChg chg="add mod">
          <ac:chgData name="Richard Xavier" userId="16f1071f-70fb-44c4-8aaa-179a59f78e1a" providerId="ADAL" clId="{468807A3-9846-45A0-9F52-25134899A371}" dt="2024-12-18T20:56:34.397" v="9439" actId="14100"/>
          <ac:spMkLst>
            <pc:docMk/>
            <pc:sldMk cId="710948386" sldId="288"/>
            <ac:spMk id="10" creationId="{86B5D7F2-01F5-55F3-C3EF-335E93EB6054}"/>
          </ac:spMkLst>
        </pc:spChg>
        <pc:spChg chg="add mod">
          <ac:chgData name="Richard Xavier" userId="16f1071f-70fb-44c4-8aaa-179a59f78e1a" providerId="ADAL" clId="{468807A3-9846-45A0-9F52-25134899A371}" dt="2024-12-18T20:56:52.379" v="9442" actId="1076"/>
          <ac:spMkLst>
            <pc:docMk/>
            <pc:sldMk cId="710948386" sldId="288"/>
            <ac:spMk id="11" creationId="{AF9F0B0B-1B1F-A08D-BD80-150130AB91FE}"/>
          </ac:spMkLst>
        </pc:spChg>
        <pc:spChg chg="add mod">
          <ac:chgData name="Richard Xavier" userId="16f1071f-70fb-44c4-8aaa-179a59f78e1a" providerId="ADAL" clId="{468807A3-9846-45A0-9F52-25134899A371}" dt="2024-12-18T20:56:29.684" v="9437" actId="1076"/>
          <ac:spMkLst>
            <pc:docMk/>
            <pc:sldMk cId="710948386" sldId="288"/>
            <ac:spMk id="12" creationId="{A9BC21D8-2D4F-407B-2354-895DD0ABFAD4}"/>
          </ac:spMkLst>
        </pc:spChg>
        <pc:picChg chg="add mod modCrop">
          <ac:chgData name="Richard Xavier" userId="16f1071f-70fb-44c4-8aaa-179a59f78e1a" providerId="ADAL" clId="{468807A3-9846-45A0-9F52-25134899A371}" dt="2024-12-18T21:00:23.504" v="9452" actId="14100"/>
          <ac:picMkLst>
            <pc:docMk/>
            <pc:sldMk cId="710948386" sldId="288"/>
            <ac:picMk id="13" creationId="{EA74DA1B-2DB6-4D3F-189F-2C009E7CEC01}"/>
          </ac:picMkLst>
        </pc:picChg>
        <pc:picChg chg="add del mod">
          <ac:chgData name="Richard Xavier" userId="16f1071f-70fb-44c4-8aaa-179a59f78e1a" providerId="ADAL" clId="{468807A3-9846-45A0-9F52-25134899A371}" dt="2024-12-18T21:45:12.002" v="9600" actId="478"/>
          <ac:picMkLst>
            <pc:docMk/>
            <pc:sldMk cId="710948386" sldId="288"/>
            <ac:picMk id="15" creationId="{70EB54B0-DACC-516B-96A5-FE26AA1DC316}"/>
          </ac:picMkLst>
        </pc:picChg>
        <pc:picChg chg="add mod">
          <ac:chgData name="Richard Xavier" userId="16f1071f-70fb-44c4-8aaa-179a59f78e1a" providerId="ADAL" clId="{468807A3-9846-45A0-9F52-25134899A371}" dt="2024-12-18T21:45:19.045" v="9603" actId="14100"/>
          <ac:picMkLst>
            <pc:docMk/>
            <pc:sldMk cId="710948386" sldId="288"/>
            <ac:picMk id="17" creationId="{ACC39E0A-1BEA-96F5-C07D-0A191EFB9FA7}"/>
          </ac:picMkLst>
        </pc:picChg>
      </pc:sldChg>
      <pc:sldChg chg="modSp add del mod">
        <pc:chgData name="Richard Xavier" userId="16f1071f-70fb-44c4-8aaa-179a59f78e1a" providerId="ADAL" clId="{468807A3-9846-45A0-9F52-25134899A371}" dt="2024-12-18T19:30:27.565" v="9320" actId="47"/>
        <pc:sldMkLst>
          <pc:docMk/>
          <pc:sldMk cId="103129319" sldId="289"/>
        </pc:sldMkLst>
      </pc:sldChg>
      <pc:sldChg chg="addSp delSp modSp add mod">
        <pc:chgData name="Richard Xavier" userId="16f1071f-70fb-44c4-8aaa-179a59f78e1a" providerId="ADAL" clId="{468807A3-9846-45A0-9F52-25134899A371}" dt="2024-12-16T23:14:56.353" v="8835" actId="1076"/>
        <pc:sldMkLst>
          <pc:docMk/>
          <pc:sldMk cId="3221585738" sldId="290"/>
        </pc:sldMkLst>
        <pc:spChg chg="mod">
          <ac:chgData name="Richard Xavier" userId="16f1071f-70fb-44c4-8aaa-179a59f78e1a" providerId="ADAL" clId="{468807A3-9846-45A0-9F52-25134899A371}" dt="2024-12-16T23:13:18.419" v="8762" actId="113"/>
          <ac:spMkLst>
            <pc:docMk/>
            <pc:sldMk cId="3221585738" sldId="290"/>
            <ac:spMk id="5" creationId="{F8AB28A1-20BD-D3E4-8530-FB8F94351746}"/>
          </ac:spMkLst>
        </pc:spChg>
        <pc:spChg chg="add mod">
          <ac:chgData name="Richard Xavier" userId="16f1071f-70fb-44c4-8aaa-179a59f78e1a" providerId="ADAL" clId="{468807A3-9846-45A0-9F52-25134899A371}" dt="2024-12-16T23:09:34.255" v="8664" actId="14100"/>
          <ac:spMkLst>
            <pc:docMk/>
            <pc:sldMk cId="3221585738" sldId="290"/>
            <ac:spMk id="8" creationId="{478748F1-FB34-23DE-F87E-18143E7ADA91}"/>
          </ac:spMkLst>
        </pc:spChg>
        <pc:spChg chg="add mod">
          <ac:chgData name="Richard Xavier" userId="16f1071f-70fb-44c4-8aaa-179a59f78e1a" providerId="ADAL" clId="{468807A3-9846-45A0-9F52-25134899A371}" dt="2024-12-16T23:09:55.374" v="8668" actId="1076"/>
          <ac:spMkLst>
            <pc:docMk/>
            <pc:sldMk cId="3221585738" sldId="290"/>
            <ac:spMk id="10" creationId="{1FB06BFB-2EB4-6137-5E5D-7618477AE543}"/>
          </ac:spMkLst>
        </pc:spChg>
        <pc:spChg chg="add mod">
          <ac:chgData name="Richard Xavier" userId="16f1071f-70fb-44c4-8aaa-179a59f78e1a" providerId="ADAL" clId="{468807A3-9846-45A0-9F52-25134899A371}" dt="2024-12-16T23:10:21.617" v="8679" actId="20577"/>
          <ac:spMkLst>
            <pc:docMk/>
            <pc:sldMk cId="3221585738" sldId="290"/>
            <ac:spMk id="11" creationId="{47AA9F09-2CAA-29CA-B133-34FCCE48BD83}"/>
          </ac:spMkLst>
        </pc:spChg>
        <pc:spChg chg="add mod">
          <ac:chgData name="Richard Xavier" userId="16f1071f-70fb-44c4-8aaa-179a59f78e1a" providerId="ADAL" clId="{468807A3-9846-45A0-9F52-25134899A371}" dt="2024-12-16T23:10:50.510" v="8700" actId="1076"/>
          <ac:spMkLst>
            <pc:docMk/>
            <pc:sldMk cId="3221585738" sldId="290"/>
            <ac:spMk id="12" creationId="{76D5E137-9AAB-2594-B84A-2B02A293EA97}"/>
          </ac:spMkLst>
        </pc:spChg>
        <pc:spChg chg="add mod">
          <ac:chgData name="Richard Xavier" userId="16f1071f-70fb-44c4-8aaa-179a59f78e1a" providerId="ADAL" clId="{468807A3-9846-45A0-9F52-25134899A371}" dt="2024-12-16T23:11:40.421" v="8757" actId="1076"/>
          <ac:spMkLst>
            <pc:docMk/>
            <pc:sldMk cId="3221585738" sldId="290"/>
            <ac:spMk id="13" creationId="{E6171DB0-DD39-6276-A60C-555C436A9F99}"/>
          </ac:spMkLst>
        </pc:spChg>
        <pc:spChg chg="add mod">
          <ac:chgData name="Richard Xavier" userId="16f1071f-70fb-44c4-8aaa-179a59f78e1a" providerId="ADAL" clId="{468807A3-9846-45A0-9F52-25134899A371}" dt="2024-12-16T23:14:56.353" v="8835" actId="1076"/>
          <ac:spMkLst>
            <pc:docMk/>
            <pc:sldMk cId="3221585738" sldId="290"/>
            <ac:spMk id="14" creationId="{F2E6BD67-FE25-D7F1-8BA5-D0814C992186}"/>
          </ac:spMkLst>
        </pc:spChg>
      </pc:sldChg>
      <pc:sldChg chg="add del">
        <pc:chgData name="Richard Xavier" userId="16f1071f-70fb-44c4-8aaa-179a59f78e1a" providerId="ADAL" clId="{468807A3-9846-45A0-9F52-25134899A371}" dt="2024-12-16T22:33:00.882" v="7654" actId="47"/>
        <pc:sldMkLst>
          <pc:docMk/>
          <pc:sldMk cId="3034649129" sldId="291"/>
        </pc:sldMkLst>
      </pc:sldChg>
      <pc:sldChg chg="addSp delSp modSp add mod">
        <pc:chgData name="Richard Xavier" userId="16f1071f-70fb-44c4-8aaa-179a59f78e1a" providerId="ADAL" clId="{468807A3-9846-45A0-9F52-25134899A371}" dt="2024-12-16T22:33:54.102" v="7697" actId="1076"/>
        <pc:sldMkLst>
          <pc:docMk/>
          <pc:sldMk cId="3835516257" sldId="292"/>
        </pc:sldMkLst>
        <pc:spChg chg="add del mod">
          <ac:chgData name="Richard Xavier" userId="16f1071f-70fb-44c4-8aaa-179a59f78e1a" providerId="ADAL" clId="{468807A3-9846-45A0-9F52-25134899A371}" dt="2024-12-16T22:33:54.102" v="7697" actId="1076"/>
          <ac:spMkLst>
            <pc:docMk/>
            <pc:sldMk cId="3835516257" sldId="292"/>
            <ac:spMk id="5" creationId="{304CD231-B5EB-44A6-CFA2-2FBEA324685A}"/>
          </ac:spMkLst>
        </pc:spChg>
        <pc:spChg chg="mod">
          <ac:chgData name="Richard Xavier" userId="16f1071f-70fb-44c4-8aaa-179a59f78e1a" providerId="ADAL" clId="{468807A3-9846-45A0-9F52-25134899A371}" dt="2024-12-15T15:02:23.282" v="2581" actId="20577"/>
          <ac:spMkLst>
            <pc:docMk/>
            <pc:sldMk cId="3835516257" sldId="292"/>
            <ac:spMk id="21" creationId="{B25B944F-E52F-19D6-7A15-899836B853B6}"/>
          </ac:spMkLst>
        </pc:spChg>
      </pc:sldChg>
      <pc:sldChg chg="addSp delSp modSp add mod">
        <pc:chgData name="Richard Xavier" userId="16f1071f-70fb-44c4-8aaa-179a59f78e1a" providerId="ADAL" clId="{468807A3-9846-45A0-9F52-25134899A371}" dt="2024-12-16T19:25:29.447" v="4302" actId="20577"/>
        <pc:sldMkLst>
          <pc:docMk/>
          <pc:sldMk cId="2405835371" sldId="293"/>
        </pc:sldMkLst>
        <pc:graphicFrameChg chg="add mod modGraphic">
          <ac:chgData name="Richard Xavier" userId="16f1071f-70fb-44c4-8aaa-179a59f78e1a" providerId="ADAL" clId="{468807A3-9846-45A0-9F52-25134899A371}" dt="2024-12-16T19:25:29.447" v="4302" actId="20577"/>
          <ac:graphicFrameMkLst>
            <pc:docMk/>
            <pc:sldMk cId="2405835371" sldId="293"/>
            <ac:graphicFrameMk id="9" creationId="{5A911902-C766-3D18-7EA1-4074114CBF67}"/>
          </ac:graphicFrameMkLst>
        </pc:graphicFrameChg>
        <pc:picChg chg="add mod">
          <ac:chgData name="Richard Xavier" userId="16f1071f-70fb-44c4-8aaa-179a59f78e1a" providerId="ADAL" clId="{468807A3-9846-45A0-9F52-25134899A371}" dt="2024-12-16T19:24:51.203" v="4280" actId="1076"/>
          <ac:picMkLst>
            <pc:docMk/>
            <pc:sldMk cId="2405835371" sldId="293"/>
            <ac:picMk id="8" creationId="{D524B6EA-94B3-7F49-682F-D3A28C76968E}"/>
          </ac:picMkLst>
        </pc:picChg>
      </pc:sldChg>
      <pc:sldChg chg="modSp add del mod">
        <pc:chgData name="Richard Xavier" userId="16f1071f-70fb-44c4-8aaa-179a59f78e1a" providerId="ADAL" clId="{468807A3-9846-45A0-9F52-25134899A371}" dt="2024-12-16T19:55:06.167" v="5374" actId="47"/>
        <pc:sldMkLst>
          <pc:docMk/>
          <pc:sldMk cId="3214047730" sldId="294"/>
        </pc:sldMkLst>
      </pc:sldChg>
      <pc:sldChg chg="delSp modSp add mod">
        <pc:chgData name="Richard Xavier" userId="16f1071f-70fb-44c4-8aaa-179a59f78e1a" providerId="ADAL" clId="{468807A3-9846-45A0-9F52-25134899A371}" dt="2024-12-16T19:54:10.451" v="5373" actId="20577"/>
        <pc:sldMkLst>
          <pc:docMk/>
          <pc:sldMk cId="427097353" sldId="295"/>
        </pc:sldMkLst>
        <pc:spChg chg="mod">
          <ac:chgData name="Richard Xavier" userId="16f1071f-70fb-44c4-8aaa-179a59f78e1a" providerId="ADAL" clId="{468807A3-9846-45A0-9F52-25134899A371}" dt="2024-12-16T19:46:03.896" v="4884" actId="20577"/>
          <ac:spMkLst>
            <pc:docMk/>
            <pc:sldMk cId="427097353" sldId="295"/>
            <ac:spMk id="5" creationId="{061A68B8-901D-BB75-CDFE-01B53EFCA88D}"/>
          </ac:spMkLst>
        </pc:spChg>
        <pc:spChg chg="mod">
          <ac:chgData name="Richard Xavier" userId="16f1071f-70fb-44c4-8aaa-179a59f78e1a" providerId="ADAL" clId="{468807A3-9846-45A0-9F52-25134899A371}" dt="2024-12-16T19:54:10.451" v="5373" actId="20577"/>
          <ac:spMkLst>
            <pc:docMk/>
            <pc:sldMk cId="427097353" sldId="295"/>
            <ac:spMk id="9" creationId="{80371A9C-0373-9299-735B-DA2FC655C5DD}"/>
          </ac:spMkLst>
        </pc:spChg>
      </pc:sldChg>
      <pc:sldChg chg="modSp add del mod">
        <pc:chgData name="Richard Xavier" userId="16f1071f-70fb-44c4-8aaa-179a59f78e1a" providerId="ADAL" clId="{468807A3-9846-45A0-9F52-25134899A371}" dt="2024-12-16T21:51:51.894" v="6346" actId="47"/>
        <pc:sldMkLst>
          <pc:docMk/>
          <pc:sldMk cId="596710727" sldId="296"/>
        </pc:sldMkLst>
      </pc:sldChg>
      <pc:sldChg chg="modSp add del mod">
        <pc:chgData name="Richard Xavier" userId="16f1071f-70fb-44c4-8aaa-179a59f78e1a" providerId="ADAL" clId="{468807A3-9846-45A0-9F52-25134899A371}" dt="2024-12-18T19:15:15.533" v="9043" actId="47"/>
        <pc:sldMkLst>
          <pc:docMk/>
          <pc:sldMk cId="1124547436" sldId="296"/>
        </pc:sldMkLst>
        <pc:spChg chg="mod">
          <ac:chgData name="Richard Xavier" userId="16f1071f-70fb-44c4-8aaa-179a59f78e1a" providerId="ADAL" clId="{468807A3-9846-45A0-9F52-25134899A371}" dt="2024-12-17T22:21:50.860" v="8885" actId="13926"/>
          <ac:spMkLst>
            <pc:docMk/>
            <pc:sldMk cId="1124547436" sldId="296"/>
            <ac:spMk id="24" creationId="{38156748-F48E-1CD0-4615-223811D4173A}"/>
          </ac:spMkLst>
        </pc:spChg>
      </pc:sldChg>
      <pc:sldChg chg="modSp add del mod">
        <pc:chgData name="Richard Xavier" userId="16f1071f-70fb-44c4-8aaa-179a59f78e1a" providerId="ADAL" clId="{468807A3-9846-45A0-9F52-25134899A371}" dt="2024-12-16T22:26:42.857" v="7505" actId="2696"/>
        <pc:sldMkLst>
          <pc:docMk/>
          <pc:sldMk cId="2148146486" sldId="296"/>
        </pc:sldMkLst>
      </pc:sldChg>
      <pc:sldChg chg="addSp delSp modSp add mod ord">
        <pc:chgData name="Richard Xavier" userId="16f1071f-70fb-44c4-8aaa-179a59f78e1a" providerId="ADAL" clId="{468807A3-9846-45A0-9F52-25134899A371}" dt="2024-12-18T19:55:54.870" v="9388" actId="2710"/>
        <pc:sldMkLst>
          <pc:docMk/>
          <pc:sldMk cId="2139694469" sldId="297"/>
        </pc:sldMkLst>
        <pc:spChg chg="mod">
          <ac:chgData name="Richard Xavier" userId="16f1071f-70fb-44c4-8aaa-179a59f78e1a" providerId="ADAL" clId="{468807A3-9846-45A0-9F52-25134899A371}" dt="2024-12-18T17:40:58.969" v="8949" actId="27636"/>
          <ac:spMkLst>
            <pc:docMk/>
            <pc:sldMk cId="2139694469" sldId="297"/>
            <ac:spMk id="5" creationId="{84E025EE-5E54-125F-6065-A6A6240C32D1}"/>
          </ac:spMkLst>
        </pc:spChg>
        <pc:spChg chg="add del mod">
          <ac:chgData name="Richard Xavier" userId="16f1071f-70fb-44c4-8aaa-179a59f78e1a" providerId="ADAL" clId="{468807A3-9846-45A0-9F52-25134899A371}" dt="2024-12-18T19:17:13.294" v="9088" actId="478"/>
          <ac:spMkLst>
            <pc:docMk/>
            <pc:sldMk cId="2139694469" sldId="297"/>
            <ac:spMk id="6" creationId="{D0AD5C8B-D5EF-64D8-D1B0-78556B54FED5}"/>
          </ac:spMkLst>
        </pc:spChg>
        <pc:spChg chg="add mod">
          <ac:chgData name="Richard Xavier" userId="16f1071f-70fb-44c4-8aaa-179a59f78e1a" providerId="ADAL" clId="{468807A3-9846-45A0-9F52-25134899A371}" dt="2024-12-18T19:55:54.870" v="9388" actId="2710"/>
          <ac:spMkLst>
            <pc:docMk/>
            <pc:sldMk cId="2139694469" sldId="297"/>
            <ac:spMk id="7" creationId="{6E5842F5-C155-9C7D-5738-2A84E5789B10}"/>
          </ac:spMkLst>
        </pc:spChg>
        <pc:spChg chg="del">
          <ac:chgData name="Richard Xavier" userId="16f1071f-70fb-44c4-8aaa-179a59f78e1a" providerId="ADAL" clId="{468807A3-9846-45A0-9F52-25134899A371}" dt="2024-12-18T17:40:43.573" v="8932" actId="478"/>
          <ac:spMkLst>
            <pc:docMk/>
            <pc:sldMk cId="2139694469" sldId="297"/>
            <ac:spMk id="8" creationId="{DA6F1EBA-C59C-E516-774E-47845C174E2C}"/>
          </ac:spMkLst>
        </pc:spChg>
        <pc:spChg chg="add del mod">
          <ac:chgData name="Richard Xavier" userId="16f1071f-70fb-44c4-8aaa-179a59f78e1a" providerId="ADAL" clId="{468807A3-9846-45A0-9F52-25134899A371}" dt="2024-12-18T19:17:17.352" v="9089" actId="478"/>
          <ac:spMkLst>
            <pc:docMk/>
            <pc:sldMk cId="2139694469" sldId="297"/>
            <ac:spMk id="9" creationId="{332E1697-FD6F-0EC4-CEBA-256EF902D924}"/>
          </ac:spMkLst>
        </pc:spChg>
        <pc:spChg chg="del">
          <ac:chgData name="Richard Xavier" userId="16f1071f-70fb-44c4-8aaa-179a59f78e1a" providerId="ADAL" clId="{468807A3-9846-45A0-9F52-25134899A371}" dt="2024-12-18T17:40:42.662" v="8931" actId="478"/>
          <ac:spMkLst>
            <pc:docMk/>
            <pc:sldMk cId="2139694469" sldId="297"/>
            <ac:spMk id="10" creationId="{061F470E-932B-B719-5F62-FF1D7FBB9488}"/>
          </ac:spMkLst>
        </pc:spChg>
        <pc:spChg chg="del">
          <ac:chgData name="Richard Xavier" userId="16f1071f-70fb-44c4-8aaa-179a59f78e1a" providerId="ADAL" clId="{468807A3-9846-45A0-9F52-25134899A371}" dt="2024-12-18T17:40:50.216" v="8936" actId="478"/>
          <ac:spMkLst>
            <pc:docMk/>
            <pc:sldMk cId="2139694469" sldId="297"/>
            <ac:spMk id="11" creationId="{B8494BCF-8617-4C72-07C3-5D66247798E7}"/>
          </ac:spMkLst>
        </pc:spChg>
        <pc:spChg chg="del">
          <ac:chgData name="Richard Xavier" userId="16f1071f-70fb-44c4-8aaa-179a59f78e1a" providerId="ADAL" clId="{468807A3-9846-45A0-9F52-25134899A371}" dt="2024-12-18T17:40:47.380" v="8934" actId="478"/>
          <ac:spMkLst>
            <pc:docMk/>
            <pc:sldMk cId="2139694469" sldId="297"/>
            <ac:spMk id="12" creationId="{929EDA83-E0FC-4163-28DF-D30E8BC9E8A6}"/>
          </ac:spMkLst>
        </pc:spChg>
        <pc:spChg chg="del">
          <ac:chgData name="Richard Xavier" userId="16f1071f-70fb-44c4-8aaa-179a59f78e1a" providerId="ADAL" clId="{468807A3-9846-45A0-9F52-25134899A371}" dt="2024-12-18T17:40:49.017" v="8935" actId="478"/>
          <ac:spMkLst>
            <pc:docMk/>
            <pc:sldMk cId="2139694469" sldId="297"/>
            <ac:spMk id="13" creationId="{4D2722C3-3943-371C-847F-746B9642278D}"/>
          </ac:spMkLst>
        </pc:spChg>
        <pc:spChg chg="del">
          <ac:chgData name="Richard Xavier" userId="16f1071f-70fb-44c4-8aaa-179a59f78e1a" providerId="ADAL" clId="{468807A3-9846-45A0-9F52-25134899A371}" dt="2024-12-18T17:40:44.988" v="8933" actId="478"/>
          <ac:spMkLst>
            <pc:docMk/>
            <pc:sldMk cId="2139694469" sldId="297"/>
            <ac:spMk id="14" creationId="{FA494CD5-33CC-141D-0323-9726EB413CD2}"/>
          </ac:spMkLst>
        </pc:spChg>
      </pc:sldChg>
      <pc:sldChg chg="modSp add del mod">
        <pc:chgData name="Richard Xavier" userId="16f1071f-70fb-44c4-8aaa-179a59f78e1a" providerId="ADAL" clId="{468807A3-9846-45A0-9F52-25134899A371}" dt="2024-12-16T23:05:37.806" v="8620" actId="2696"/>
        <pc:sldMkLst>
          <pc:docMk/>
          <pc:sldMk cId="2201252468" sldId="297"/>
        </pc:sldMkLst>
      </pc:sldChg>
    </pc:docChg>
  </pc:docChgLst>
  <pc:docChgLst>
    <pc:chgData name="Mendes Hugo" userId="S::hugo.mendes@hes-so.ch::4bca5cdd-c19d-4ec8-976c-f9c8fdc1141f" providerId="AD" clId="Web-{23E41362-9847-46B0-410F-823F60C81E0D}"/>
    <pc:docChg chg="modSld">
      <pc:chgData name="Mendes Hugo" userId="S::hugo.mendes@hes-so.ch::4bca5cdd-c19d-4ec8-976c-f9c8fdc1141f" providerId="AD" clId="Web-{23E41362-9847-46B0-410F-823F60C81E0D}" dt="2024-12-19T09:15:15.172" v="95"/>
      <pc:docMkLst>
        <pc:docMk/>
      </pc:docMkLst>
      <pc:sldChg chg="modSp">
        <pc:chgData name="Mendes Hugo" userId="S::hugo.mendes@hes-so.ch::4bca5cdd-c19d-4ec8-976c-f9c8fdc1141f" providerId="AD" clId="Web-{23E41362-9847-46B0-410F-823F60C81E0D}" dt="2024-12-19T09:15:15.172" v="95"/>
        <pc:sldMkLst>
          <pc:docMk/>
          <pc:sldMk cId="2405835371" sldId="293"/>
        </pc:sldMkLst>
        <pc:graphicFrameChg chg="mod modGraphic">
          <ac:chgData name="Mendes Hugo" userId="S::hugo.mendes@hes-so.ch::4bca5cdd-c19d-4ec8-976c-f9c8fdc1141f" providerId="AD" clId="Web-{23E41362-9847-46B0-410F-823F60C81E0D}" dt="2024-12-19T09:15:15.172" v="95"/>
          <ac:graphicFrameMkLst>
            <pc:docMk/>
            <pc:sldMk cId="2405835371" sldId="293"/>
            <ac:graphicFrameMk id="9" creationId="{5A911902-C766-3D18-7EA1-4074114CBF67}"/>
          </ac:graphicFrameMkLst>
        </pc:graphicFrameChg>
      </pc:sldChg>
    </pc:docChg>
  </pc:docChgLst>
  <pc:docChgLst>
    <pc:chgData name="Künti Yoann" userId="S::yoann.kunti@hes-so.ch::fb0870a3-502a-47e7-8a06-c5f0afabdc71" providerId="AD" clId="Web-{609C04A6-7F7E-4333-ABC1-4A1696E8B788}"/>
    <pc:docChg chg="modSld">
      <pc:chgData name="Künti Yoann" userId="S::yoann.kunti@hes-so.ch::fb0870a3-502a-47e7-8a06-c5f0afabdc71" providerId="AD" clId="Web-{609C04A6-7F7E-4333-ABC1-4A1696E8B788}" dt="2024-12-19T10:12:54.728" v="62" actId="20577"/>
      <pc:docMkLst>
        <pc:docMk/>
      </pc:docMkLst>
      <pc:sldChg chg="modSp">
        <pc:chgData name="Künti Yoann" userId="S::yoann.kunti@hes-so.ch::fb0870a3-502a-47e7-8a06-c5f0afabdc71" providerId="AD" clId="Web-{609C04A6-7F7E-4333-ABC1-4A1696E8B788}" dt="2024-12-19T10:12:54.728" v="62" actId="20577"/>
        <pc:sldMkLst>
          <pc:docMk/>
          <pc:sldMk cId="3826581989" sldId="272"/>
        </pc:sldMkLst>
        <pc:spChg chg="mod">
          <ac:chgData name="Künti Yoann" userId="S::yoann.kunti@hes-so.ch::fb0870a3-502a-47e7-8a06-c5f0afabdc71" providerId="AD" clId="Web-{609C04A6-7F7E-4333-ABC1-4A1696E8B788}" dt="2024-12-19T10:12:54.728" v="62" actId="20577"/>
          <ac:spMkLst>
            <pc:docMk/>
            <pc:sldMk cId="3826581989" sldId="272"/>
            <ac:spMk id="24" creationId="{8E9C70AB-B4BB-C565-D8C2-70D604EB6B97}"/>
          </ac:spMkLst>
        </pc:spChg>
        <pc:picChg chg="mod">
          <ac:chgData name="Künti Yoann" userId="S::yoann.kunti@hes-so.ch::fb0870a3-502a-47e7-8a06-c5f0afabdc71" providerId="AD" clId="Web-{609C04A6-7F7E-4333-ABC1-4A1696E8B788}" dt="2024-12-19T10:07:39.568" v="36" actId="1076"/>
          <ac:picMkLst>
            <pc:docMk/>
            <pc:sldMk cId="3826581989" sldId="272"/>
            <ac:picMk id="11" creationId="{0C1B819A-7FEF-7B9E-EB74-F5065F627C55}"/>
          </ac:picMkLst>
        </pc:picChg>
      </pc:sldChg>
      <pc:sldChg chg="modSp">
        <pc:chgData name="Künti Yoann" userId="S::yoann.kunti@hes-so.ch::fb0870a3-502a-47e7-8a06-c5f0afabdc71" providerId="AD" clId="Web-{609C04A6-7F7E-4333-ABC1-4A1696E8B788}" dt="2024-12-19T10:07:45.630" v="38" actId="1076"/>
        <pc:sldMkLst>
          <pc:docMk/>
          <pc:sldMk cId="2578523866" sldId="275"/>
        </pc:sldMkLst>
        <pc:graphicFrameChg chg="mod modGraphic">
          <ac:chgData name="Künti Yoann" userId="S::yoann.kunti@hes-so.ch::fb0870a3-502a-47e7-8a06-c5f0afabdc71" providerId="AD" clId="Web-{609C04A6-7F7E-4333-ABC1-4A1696E8B788}" dt="2024-12-19T09:54:50.151" v="29"/>
          <ac:graphicFrameMkLst>
            <pc:docMk/>
            <pc:sldMk cId="2578523866" sldId="275"/>
            <ac:graphicFrameMk id="7" creationId="{1BBF4053-03DF-8986-B82B-48C144A4A6BE}"/>
          </ac:graphicFrameMkLst>
        </pc:graphicFrameChg>
        <pc:picChg chg="mod">
          <ac:chgData name="Künti Yoann" userId="S::yoann.kunti@hes-so.ch::fb0870a3-502a-47e7-8a06-c5f0afabdc71" providerId="AD" clId="Web-{609C04A6-7F7E-4333-ABC1-4A1696E8B788}" dt="2024-12-19T10:07:45.630" v="38" actId="1076"/>
          <ac:picMkLst>
            <pc:docMk/>
            <pc:sldMk cId="2578523866" sldId="275"/>
            <ac:picMk id="1026" creationId="{3E174AE9-76BD-6E6E-3440-26CCD6611D43}"/>
          </ac:picMkLst>
        </pc:picChg>
      </pc:sldChg>
    </pc:docChg>
  </pc:docChgLst>
  <pc:docChgLst>
    <pc:chgData name="Felder Camille" userId="S::camille.felder@hes-so.ch::72125db2-2e38-4576-8cea-478d0c98be29" providerId="AD" clId="Web-{C5DE15F0-EA76-49A2-A6F9-55B496F4F496}"/>
    <pc:docChg chg="modSld">
      <pc:chgData name="Felder Camille" userId="S::camille.felder@hes-so.ch::72125db2-2e38-4576-8cea-478d0c98be29" providerId="AD" clId="Web-{C5DE15F0-EA76-49A2-A6F9-55B496F4F496}" dt="2024-12-17T22:20:02.275" v="51" actId="14100"/>
      <pc:docMkLst>
        <pc:docMk/>
      </pc:docMkLst>
      <pc:sldChg chg="modSp">
        <pc:chgData name="Felder Camille" userId="S::camille.felder@hes-so.ch::72125db2-2e38-4576-8cea-478d0c98be29" providerId="AD" clId="Web-{C5DE15F0-EA76-49A2-A6F9-55B496F4F496}" dt="2024-12-17T22:04:16.715" v="13"/>
        <pc:sldMkLst>
          <pc:docMk/>
          <pc:sldMk cId="972569183" sldId="256"/>
        </pc:sldMkLst>
        <pc:graphicFrameChg chg="mod modGraphic">
          <ac:chgData name="Felder Camille" userId="S::camille.felder@hes-so.ch::72125db2-2e38-4576-8cea-478d0c98be29" providerId="AD" clId="Web-{C5DE15F0-EA76-49A2-A6F9-55B496F4F496}" dt="2024-12-17T22:04:16.715" v="13"/>
          <ac:graphicFrameMkLst>
            <pc:docMk/>
            <pc:sldMk cId="972569183" sldId="256"/>
            <ac:graphicFrameMk id="8" creationId="{1492BD05-2B88-D7FB-A8E2-0ABFB305BE9B}"/>
          </ac:graphicFrameMkLst>
        </pc:graphicFrameChg>
      </pc:sldChg>
      <pc:sldChg chg="modSp">
        <pc:chgData name="Felder Camille" userId="S::camille.felder@hes-so.ch::72125db2-2e38-4576-8cea-478d0c98be29" providerId="AD" clId="Web-{C5DE15F0-EA76-49A2-A6F9-55B496F4F496}" dt="2024-12-17T22:07:49.296" v="16" actId="20577"/>
        <pc:sldMkLst>
          <pc:docMk/>
          <pc:sldMk cId="4281356869" sldId="280"/>
        </pc:sldMkLst>
        <pc:spChg chg="mod">
          <ac:chgData name="Felder Camille" userId="S::camille.felder@hes-so.ch::72125db2-2e38-4576-8cea-478d0c98be29" providerId="AD" clId="Web-{C5DE15F0-EA76-49A2-A6F9-55B496F4F496}" dt="2024-12-17T22:07:49.296" v="16" actId="20577"/>
          <ac:spMkLst>
            <pc:docMk/>
            <pc:sldMk cId="4281356869" sldId="280"/>
            <ac:spMk id="9" creationId="{F394B4F0-0866-180A-D799-3A0C6F97C472}"/>
          </ac:spMkLst>
        </pc:spChg>
      </pc:sldChg>
      <pc:sldChg chg="modSp">
        <pc:chgData name="Felder Camille" userId="S::camille.felder@hes-so.ch::72125db2-2e38-4576-8cea-478d0c98be29" providerId="AD" clId="Web-{C5DE15F0-EA76-49A2-A6F9-55B496F4F496}" dt="2024-12-17T22:12:28.315" v="29"/>
        <pc:sldMkLst>
          <pc:docMk/>
          <pc:sldMk cId="490048181" sldId="282"/>
        </pc:sldMkLst>
        <pc:graphicFrameChg chg="mod modGraphic">
          <ac:chgData name="Felder Camille" userId="S::camille.felder@hes-so.ch::72125db2-2e38-4576-8cea-478d0c98be29" providerId="AD" clId="Web-{C5DE15F0-EA76-49A2-A6F9-55B496F4F496}" dt="2024-12-17T22:12:28.315" v="29"/>
          <ac:graphicFrameMkLst>
            <pc:docMk/>
            <pc:sldMk cId="490048181" sldId="282"/>
            <ac:graphicFrameMk id="6" creationId="{E7BE4121-BB8C-EC12-C116-CD55F6BF98B9}"/>
          </ac:graphicFrameMkLst>
        </pc:graphicFrameChg>
      </pc:sldChg>
      <pc:sldChg chg="modSp">
        <pc:chgData name="Felder Camille" userId="S::camille.felder@hes-so.ch::72125db2-2e38-4576-8cea-478d0c98be29" providerId="AD" clId="Web-{C5DE15F0-EA76-49A2-A6F9-55B496F4F496}" dt="2024-12-17T22:15:52.178" v="35" actId="20577"/>
        <pc:sldMkLst>
          <pc:docMk/>
          <pc:sldMk cId="1003760303" sldId="285"/>
        </pc:sldMkLst>
        <pc:spChg chg="mod">
          <ac:chgData name="Felder Camille" userId="S::camille.felder@hes-so.ch::72125db2-2e38-4576-8cea-478d0c98be29" providerId="AD" clId="Web-{C5DE15F0-EA76-49A2-A6F9-55B496F4F496}" dt="2024-12-17T22:15:52.178" v="35" actId="20577"/>
          <ac:spMkLst>
            <pc:docMk/>
            <pc:sldMk cId="1003760303" sldId="285"/>
            <ac:spMk id="24" creationId="{43B441D0-689A-69FE-4BDB-BCF425A0588B}"/>
          </ac:spMkLst>
        </pc:spChg>
      </pc:sldChg>
      <pc:sldChg chg="modSp">
        <pc:chgData name="Felder Camille" userId="S::camille.felder@hes-so.ch::72125db2-2e38-4576-8cea-478d0c98be29" providerId="AD" clId="Web-{C5DE15F0-EA76-49A2-A6F9-55B496F4F496}" dt="2024-12-17T22:16:42.991" v="37" actId="688"/>
        <pc:sldMkLst>
          <pc:docMk/>
          <pc:sldMk cId="3183397350" sldId="287"/>
        </pc:sldMkLst>
        <pc:picChg chg="mod">
          <ac:chgData name="Felder Camille" userId="S::camille.felder@hes-so.ch::72125db2-2e38-4576-8cea-478d0c98be29" providerId="AD" clId="Web-{C5DE15F0-EA76-49A2-A6F9-55B496F4F496}" dt="2024-12-17T22:16:42.991" v="37" actId="688"/>
          <ac:picMkLst>
            <pc:docMk/>
            <pc:sldMk cId="3183397350" sldId="287"/>
            <ac:picMk id="7" creationId="{B0324C24-91EB-9C72-042D-AD60D528B1C9}"/>
          </ac:picMkLst>
        </pc:picChg>
        <pc:picChg chg="mod">
          <ac:chgData name="Felder Camille" userId="S::camille.felder@hes-so.ch::72125db2-2e38-4576-8cea-478d0c98be29" providerId="AD" clId="Web-{C5DE15F0-EA76-49A2-A6F9-55B496F4F496}" dt="2024-12-17T22:16:39.288" v="36" actId="688"/>
          <ac:picMkLst>
            <pc:docMk/>
            <pc:sldMk cId="3183397350" sldId="287"/>
            <ac:picMk id="9" creationId="{8BABF37C-8167-7FD4-266C-15A032FEE9D4}"/>
          </ac:picMkLst>
        </pc:picChg>
      </pc:sldChg>
      <pc:sldChg chg="modSp">
        <pc:chgData name="Felder Camille" userId="S::camille.felder@hes-so.ch::72125db2-2e38-4576-8cea-478d0c98be29" providerId="AD" clId="Web-{C5DE15F0-EA76-49A2-A6F9-55B496F4F496}" dt="2024-12-17T22:18:38.758" v="48" actId="20577"/>
        <pc:sldMkLst>
          <pc:docMk/>
          <pc:sldMk cId="710948386" sldId="288"/>
        </pc:sldMkLst>
        <pc:spChg chg="mod">
          <ac:chgData name="Felder Camille" userId="S::camille.felder@hes-so.ch::72125db2-2e38-4576-8cea-478d0c98be29" providerId="AD" clId="Web-{C5DE15F0-EA76-49A2-A6F9-55B496F4F496}" dt="2024-12-17T22:17:38.148" v="39" actId="20577"/>
          <ac:spMkLst>
            <pc:docMk/>
            <pc:sldMk cId="710948386" sldId="288"/>
            <ac:spMk id="6" creationId="{DAA15450-1791-B690-8152-F02651BF1C23}"/>
          </ac:spMkLst>
        </pc:spChg>
        <pc:spChg chg="mod">
          <ac:chgData name="Felder Camille" userId="S::camille.felder@hes-so.ch::72125db2-2e38-4576-8cea-478d0c98be29" providerId="AD" clId="Web-{C5DE15F0-EA76-49A2-A6F9-55B496F4F496}" dt="2024-12-17T22:17:39.617" v="40" actId="20577"/>
          <ac:spMkLst>
            <pc:docMk/>
            <pc:sldMk cId="710948386" sldId="288"/>
            <ac:spMk id="7" creationId="{EC35F1CD-DEAD-8BAE-E3E9-1B6D8C23A13B}"/>
          </ac:spMkLst>
        </pc:spChg>
        <pc:spChg chg="mod">
          <ac:chgData name="Felder Camille" userId="S::camille.felder@hes-so.ch::72125db2-2e38-4576-8cea-478d0c98be29" providerId="AD" clId="Web-{C5DE15F0-EA76-49A2-A6F9-55B496F4F496}" dt="2024-12-17T22:18:38.758" v="48" actId="20577"/>
          <ac:spMkLst>
            <pc:docMk/>
            <pc:sldMk cId="710948386" sldId="288"/>
            <ac:spMk id="9" creationId="{FE1DC70D-A8DD-0AC8-F29B-E1F332EE9FEE}"/>
          </ac:spMkLst>
        </pc:spChg>
        <pc:spChg chg="mod">
          <ac:chgData name="Felder Camille" userId="S::camille.felder@hes-so.ch::72125db2-2e38-4576-8cea-478d0c98be29" providerId="AD" clId="Web-{C5DE15F0-EA76-49A2-A6F9-55B496F4F496}" dt="2024-12-17T22:17:48.914" v="45" actId="20577"/>
          <ac:spMkLst>
            <pc:docMk/>
            <pc:sldMk cId="710948386" sldId="288"/>
            <ac:spMk id="10" creationId="{86B5D7F2-01F5-55F3-C3EF-335E93EB6054}"/>
          </ac:spMkLst>
        </pc:spChg>
        <pc:spChg chg="mod">
          <ac:chgData name="Felder Camille" userId="S::camille.felder@hes-so.ch::72125db2-2e38-4576-8cea-478d0c98be29" providerId="AD" clId="Web-{C5DE15F0-EA76-49A2-A6F9-55B496F4F496}" dt="2024-12-17T22:17:35.554" v="38" actId="20577"/>
          <ac:spMkLst>
            <pc:docMk/>
            <pc:sldMk cId="710948386" sldId="288"/>
            <ac:spMk id="11" creationId="{AF9F0B0B-1B1F-A08D-BD80-150130AB91FE}"/>
          </ac:spMkLst>
        </pc:spChg>
        <pc:spChg chg="mod">
          <ac:chgData name="Felder Camille" userId="S::camille.felder@hes-so.ch::72125db2-2e38-4576-8cea-478d0c98be29" providerId="AD" clId="Web-{C5DE15F0-EA76-49A2-A6F9-55B496F4F496}" dt="2024-12-17T22:17:45.539" v="43" actId="14100"/>
          <ac:spMkLst>
            <pc:docMk/>
            <pc:sldMk cId="710948386" sldId="288"/>
            <ac:spMk id="12" creationId="{A9BC21D8-2D4F-407B-2354-895DD0ABFAD4}"/>
          </ac:spMkLst>
        </pc:spChg>
      </pc:sldChg>
      <pc:sldChg chg="addSp modSp">
        <pc:chgData name="Felder Camille" userId="S::camille.felder@hes-so.ch::72125db2-2e38-4576-8cea-478d0c98be29" providerId="AD" clId="Web-{C5DE15F0-EA76-49A2-A6F9-55B496F4F496}" dt="2024-12-17T22:20:02.275" v="51" actId="14100"/>
        <pc:sldMkLst>
          <pc:docMk/>
          <pc:sldMk cId="103129319" sldId="289"/>
        </pc:sldMkLst>
        <pc:picChg chg="add mod">
          <ac:chgData name="Felder Camille" userId="S::camille.felder@hes-so.ch::72125db2-2e38-4576-8cea-478d0c98be29" providerId="AD" clId="Web-{C5DE15F0-EA76-49A2-A6F9-55B496F4F496}" dt="2024-12-17T22:20:02.275" v="51" actId="14100"/>
          <ac:picMkLst>
            <pc:docMk/>
            <pc:sldMk cId="103129319" sldId="289"/>
            <ac:picMk id="6" creationId="{279C67B4-A45C-7C3B-F637-A9EA59E71386}"/>
          </ac:picMkLst>
        </pc:picChg>
      </pc:sldChg>
      <pc:sldChg chg="modSp">
        <pc:chgData name="Felder Camille" userId="S::camille.felder@hes-so.ch::72125db2-2e38-4576-8cea-478d0c98be29" providerId="AD" clId="Web-{C5DE15F0-EA76-49A2-A6F9-55B496F4F496}" dt="2024-12-17T22:08:50.750" v="17" actId="20577"/>
        <pc:sldMkLst>
          <pc:docMk/>
          <pc:sldMk cId="427097353" sldId="295"/>
        </pc:sldMkLst>
        <pc:spChg chg="mod">
          <ac:chgData name="Felder Camille" userId="S::camille.felder@hes-so.ch::72125db2-2e38-4576-8cea-478d0c98be29" providerId="AD" clId="Web-{C5DE15F0-EA76-49A2-A6F9-55B496F4F496}" dt="2024-12-17T22:08:50.750" v="17" actId="20577"/>
          <ac:spMkLst>
            <pc:docMk/>
            <pc:sldMk cId="427097353" sldId="295"/>
            <ac:spMk id="9" creationId="{80371A9C-0373-9299-735B-DA2FC655C5DD}"/>
          </ac:spMkLst>
        </pc:spChg>
      </pc:sldChg>
    </pc:docChg>
  </pc:docChgLst>
  <pc:docChgLst>
    <pc:chgData name="Felder Camille" userId="S::camille.felder@hes-so.ch::72125db2-2e38-4576-8cea-478d0c98be29" providerId="AD" clId="Web-{CC266108-0D67-4C1B-87B3-732D3248713E}"/>
    <pc:docChg chg="modSld">
      <pc:chgData name="Felder Camille" userId="S::camille.felder@hes-so.ch::72125db2-2e38-4576-8cea-478d0c98be29" providerId="AD" clId="Web-{CC266108-0D67-4C1B-87B3-732D3248713E}" dt="2024-12-18T19:12:54.281" v="19" actId="20577"/>
      <pc:docMkLst>
        <pc:docMk/>
      </pc:docMkLst>
      <pc:sldChg chg="modSp">
        <pc:chgData name="Felder Camille" userId="S::camille.felder@hes-so.ch::72125db2-2e38-4576-8cea-478d0c98be29" providerId="AD" clId="Web-{CC266108-0D67-4C1B-87B3-732D3248713E}" dt="2024-12-18T19:05:03.600" v="1"/>
        <pc:sldMkLst>
          <pc:docMk/>
          <pc:sldMk cId="2578523866" sldId="275"/>
        </pc:sldMkLst>
        <pc:graphicFrameChg chg="mod modGraphic">
          <ac:chgData name="Felder Camille" userId="S::camille.felder@hes-so.ch::72125db2-2e38-4576-8cea-478d0c98be29" providerId="AD" clId="Web-{CC266108-0D67-4C1B-87B3-732D3248713E}" dt="2024-12-18T19:05:03.600" v="1"/>
          <ac:graphicFrameMkLst>
            <pc:docMk/>
            <pc:sldMk cId="2578523866" sldId="275"/>
            <ac:graphicFrameMk id="7" creationId="{1BBF4053-03DF-8986-B82B-48C144A4A6BE}"/>
          </ac:graphicFrameMkLst>
        </pc:graphicFrameChg>
      </pc:sldChg>
      <pc:sldChg chg="modSp">
        <pc:chgData name="Felder Camille" userId="S::camille.felder@hes-so.ch::72125db2-2e38-4576-8cea-478d0c98be29" providerId="AD" clId="Web-{CC266108-0D67-4C1B-87B3-732D3248713E}" dt="2024-12-18T19:06:46.711" v="6" actId="20577"/>
        <pc:sldMkLst>
          <pc:docMk/>
          <pc:sldMk cId="202849278" sldId="279"/>
        </pc:sldMkLst>
        <pc:spChg chg="mod">
          <ac:chgData name="Felder Camille" userId="S::camille.felder@hes-so.ch::72125db2-2e38-4576-8cea-478d0c98be29" providerId="AD" clId="Web-{CC266108-0D67-4C1B-87B3-732D3248713E}" dt="2024-12-18T19:06:46.711" v="6" actId="20577"/>
          <ac:spMkLst>
            <pc:docMk/>
            <pc:sldMk cId="202849278" sldId="279"/>
            <ac:spMk id="24" creationId="{74032B18-72CC-25B2-4DF6-BD1EEC0AE220}"/>
          </ac:spMkLst>
        </pc:spChg>
      </pc:sldChg>
      <pc:sldChg chg="addSp modSp">
        <pc:chgData name="Felder Camille" userId="S::camille.felder@hes-so.ch::72125db2-2e38-4576-8cea-478d0c98be29" providerId="AD" clId="Web-{CC266108-0D67-4C1B-87B3-732D3248713E}" dt="2024-12-18T19:12:54.281" v="19" actId="20577"/>
        <pc:sldMkLst>
          <pc:docMk/>
          <pc:sldMk cId="3221585738" sldId="290"/>
        </pc:sldMkLst>
        <pc:spChg chg="add mod">
          <ac:chgData name="Felder Camille" userId="S::camille.felder@hes-so.ch::72125db2-2e38-4576-8cea-478d0c98be29" providerId="AD" clId="Web-{CC266108-0D67-4C1B-87B3-732D3248713E}" dt="2024-12-18T19:12:54.281" v="19" actId="20577"/>
          <ac:spMkLst>
            <pc:docMk/>
            <pc:sldMk cId="3221585738" sldId="290"/>
            <ac:spMk id="6" creationId="{8BA91918-AFAF-BD8A-9C3A-0605BF4E4722}"/>
          </ac:spMkLst>
        </pc:spChg>
      </pc:sldChg>
    </pc:docChg>
  </pc:docChgLst>
  <pc:docChgLst>
    <pc:chgData name="Richard Xavier" userId="S::xavier.richard1@hes-so.ch::16f1071f-70fb-44c4-8aaa-179a59f78e1a" providerId="AD" clId="Web-{1518F3A5-0521-4523-8ED0-2BAA4A8D93D4}"/>
    <pc:docChg chg="modSld">
      <pc:chgData name="Richard Xavier" userId="S::xavier.richard1@hes-so.ch::16f1071f-70fb-44c4-8aaa-179a59f78e1a" providerId="AD" clId="Web-{1518F3A5-0521-4523-8ED0-2BAA4A8D93D4}" dt="2024-12-17T14:00:27.676" v="53" actId="1076"/>
      <pc:docMkLst>
        <pc:docMk/>
      </pc:docMkLst>
      <pc:sldChg chg="addSp delSp modSp">
        <pc:chgData name="Richard Xavier" userId="S::xavier.richard1@hes-so.ch::16f1071f-70fb-44c4-8aaa-179a59f78e1a" providerId="AD" clId="Web-{1518F3A5-0521-4523-8ED0-2BAA4A8D93D4}" dt="2024-12-17T14:00:27.676" v="53" actId="1076"/>
        <pc:sldMkLst>
          <pc:docMk/>
          <pc:sldMk cId="103129319" sldId="289"/>
        </pc:sldMkLst>
        <pc:spChg chg="add del mod">
          <ac:chgData name="Richard Xavier" userId="S::xavier.richard1@hes-so.ch::16f1071f-70fb-44c4-8aaa-179a59f78e1a" providerId="AD" clId="Web-{1518F3A5-0521-4523-8ED0-2BAA4A8D93D4}" dt="2024-12-17T13:47:22.390" v="4"/>
          <ac:spMkLst>
            <pc:docMk/>
            <pc:sldMk cId="103129319" sldId="289"/>
            <ac:spMk id="8" creationId="{1C9F1A23-8B83-CAB0-12C2-CC28DF820498}"/>
          </ac:spMkLst>
        </pc:spChg>
        <pc:spChg chg="del mod">
          <ac:chgData name="Richard Xavier" userId="S::xavier.richard1@hes-so.ch::16f1071f-70fb-44c4-8aaa-179a59f78e1a" providerId="AD" clId="Web-{1518F3A5-0521-4523-8ED0-2BAA4A8D93D4}" dt="2024-12-17T13:47:18.531" v="3"/>
          <ac:spMkLst>
            <pc:docMk/>
            <pc:sldMk cId="103129319" sldId="289"/>
            <ac:spMk id="24" creationId="{1F0208DA-123D-FD5E-E5AB-75B996BD5D98}"/>
          </ac:spMkLst>
        </pc:spChg>
        <pc:picChg chg="add del mod">
          <ac:chgData name="Richard Xavier" userId="S::xavier.richard1@hes-so.ch::16f1071f-70fb-44c4-8aaa-179a59f78e1a" providerId="AD" clId="Web-{1518F3A5-0521-4523-8ED0-2BAA4A8D93D4}" dt="2024-12-17T13:52:23.898" v="31"/>
          <ac:picMkLst>
            <pc:docMk/>
            <pc:sldMk cId="103129319" sldId="289"/>
            <ac:picMk id="6" creationId="{1969569F-ABFE-DED7-8598-1862E76F23DA}"/>
          </ac:picMkLst>
        </pc:picChg>
        <pc:picChg chg="add del mod">
          <ac:chgData name="Richard Xavier" userId="S::xavier.richard1@hes-so.ch::16f1071f-70fb-44c4-8aaa-179a59f78e1a" providerId="AD" clId="Web-{1518F3A5-0521-4523-8ED0-2BAA4A8D93D4}" dt="2024-12-17T13:49:03.268" v="13"/>
          <ac:picMkLst>
            <pc:docMk/>
            <pc:sldMk cId="103129319" sldId="289"/>
            <ac:picMk id="9" creationId="{6ECD5EA8-37A7-9C9E-F6CF-03B4DFBB4BA0}"/>
          </ac:picMkLst>
        </pc:picChg>
        <pc:picChg chg="add del mod">
          <ac:chgData name="Richard Xavier" userId="S::xavier.richard1@hes-so.ch::16f1071f-70fb-44c4-8aaa-179a59f78e1a" providerId="AD" clId="Web-{1518F3A5-0521-4523-8ED0-2BAA4A8D93D4}" dt="2024-12-17T13:53:23.775" v="40"/>
          <ac:picMkLst>
            <pc:docMk/>
            <pc:sldMk cId="103129319" sldId="289"/>
            <ac:picMk id="10" creationId="{2C563FA8-5081-03B1-524B-34AE57DB6AC6}"/>
          </ac:picMkLst>
        </pc:picChg>
        <pc:picChg chg="add del mod">
          <ac:chgData name="Richard Xavier" userId="S::xavier.richard1@hes-so.ch::16f1071f-70fb-44c4-8aaa-179a59f78e1a" providerId="AD" clId="Web-{1518F3A5-0521-4523-8ED0-2BAA4A8D93D4}" dt="2024-12-17T13:53:16.181" v="37"/>
          <ac:picMkLst>
            <pc:docMk/>
            <pc:sldMk cId="103129319" sldId="289"/>
            <ac:picMk id="11" creationId="{79FDB2D3-DD3F-583D-2E9D-D8BBA3CB13DB}"/>
          </ac:picMkLst>
        </pc:picChg>
        <pc:picChg chg="add del mod">
          <ac:chgData name="Richard Xavier" userId="S::xavier.richard1@hes-so.ch::16f1071f-70fb-44c4-8aaa-179a59f78e1a" providerId="AD" clId="Web-{1518F3A5-0521-4523-8ED0-2BAA4A8D93D4}" dt="2024-12-17T13:54:36.324" v="43"/>
          <ac:picMkLst>
            <pc:docMk/>
            <pc:sldMk cId="103129319" sldId="289"/>
            <ac:picMk id="12" creationId="{87676B20-ACD2-6B2D-EA47-D363A3E65907}"/>
          </ac:picMkLst>
        </pc:picChg>
        <pc:picChg chg="add mod">
          <ac:chgData name="Richard Xavier" userId="S::xavier.richard1@hes-so.ch::16f1071f-70fb-44c4-8aaa-179a59f78e1a" providerId="AD" clId="Web-{1518F3A5-0521-4523-8ED0-2BAA4A8D93D4}" dt="2024-12-17T14:00:13.223" v="50" actId="14100"/>
          <ac:picMkLst>
            <pc:docMk/>
            <pc:sldMk cId="103129319" sldId="289"/>
            <ac:picMk id="13" creationId="{0A3B81BD-727D-2F87-E2CD-AFF53C61CD84}"/>
          </ac:picMkLst>
        </pc:picChg>
        <pc:picChg chg="add mod">
          <ac:chgData name="Richard Xavier" userId="S::xavier.richard1@hes-so.ch::16f1071f-70fb-44c4-8aaa-179a59f78e1a" providerId="AD" clId="Web-{1518F3A5-0521-4523-8ED0-2BAA4A8D93D4}" dt="2024-12-17T14:00:16.629" v="51" actId="1076"/>
          <ac:picMkLst>
            <pc:docMk/>
            <pc:sldMk cId="103129319" sldId="289"/>
            <ac:picMk id="14" creationId="{9356A689-C199-60F7-9FBB-8C958A33F10C}"/>
          </ac:picMkLst>
        </pc:picChg>
        <pc:picChg chg="add mod">
          <ac:chgData name="Richard Xavier" userId="S::xavier.richard1@hes-so.ch::16f1071f-70fb-44c4-8aaa-179a59f78e1a" providerId="AD" clId="Web-{1518F3A5-0521-4523-8ED0-2BAA4A8D93D4}" dt="2024-12-17T14:00:23.161" v="52" actId="1076"/>
          <ac:picMkLst>
            <pc:docMk/>
            <pc:sldMk cId="103129319" sldId="289"/>
            <ac:picMk id="15" creationId="{B573C2FE-D800-CC5D-CA19-B3BC789E7B16}"/>
          </ac:picMkLst>
        </pc:picChg>
        <pc:picChg chg="add mod">
          <ac:chgData name="Richard Xavier" userId="S::xavier.richard1@hes-so.ch::16f1071f-70fb-44c4-8aaa-179a59f78e1a" providerId="AD" clId="Web-{1518F3A5-0521-4523-8ED0-2BAA4A8D93D4}" dt="2024-12-17T14:00:27.676" v="53" actId="1076"/>
          <ac:picMkLst>
            <pc:docMk/>
            <pc:sldMk cId="103129319" sldId="289"/>
            <ac:picMk id="16" creationId="{554EC6A8-DF0E-EA75-4232-5AAB66DAFFA1}"/>
          </ac:picMkLst>
        </pc:picChg>
        <pc:picChg chg="add mod">
          <ac:chgData name="Richard Xavier" userId="S::xavier.richard1@hes-so.ch::16f1071f-70fb-44c4-8aaa-179a59f78e1a" providerId="AD" clId="Web-{1518F3A5-0521-4523-8ED0-2BAA4A8D93D4}" dt="2024-12-17T14:00:06.035" v="49" actId="1076"/>
          <ac:picMkLst>
            <pc:docMk/>
            <pc:sldMk cId="103129319" sldId="289"/>
            <ac:picMk id="17" creationId="{831CCFBF-6877-C5F8-803E-F78A7792A7A3}"/>
          </ac:picMkLst>
        </pc:picChg>
      </pc:sldChg>
    </pc:docChg>
  </pc:docChgLst>
  <pc:docChgLst>
    <pc:chgData name="Felder Camille" userId="S::camille.felder@hes-so.ch::72125db2-2e38-4576-8cea-478d0c98be29" providerId="AD" clId="Web-{336C5555-6847-49B7-B48F-989875FA10CD}"/>
    <pc:docChg chg="modSld">
      <pc:chgData name="Felder Camille" userId="S::camille.felder@hes-so.ch::72125db2-2e38-4576-8cea-478d0c98be29" providerId="AD" clId="Web-{336C5555-6847-49B7-B48F-989875FA10CD}" dt="2024-12-17T10:36:04.318" v="13" actId="20577"/>
      <pc:docMkLst>
        <pc:docMk/>
      </pc:docMkLst>
      <pc:sldChg chg="modSp">
        <pc:chgData name="Felder Camille" userId="S::camille.felder@hes-so.ch::72125db2-2e38-4576-8cea-478d0c98be29" providerId="AD" clId="Web-{336C5555-6847-49B7-B48F-989875FA10CD}" dt="2024-12-17T10:32:14.548" v="2" actId="20577"/>
        <pc:sldMkLst>
          <pc:docMk/>
          <pc:sldMk cId="3826581989" sldId="272"/>
        </pc:sldMkLst>
        <pc:spChg chg="mod">
          <ac:chgData name="Felder Camille" userId="S::camille.felder@hes-so.ch::72125db2-2e38-4576-8cea-478d0c98be29" providerId="AD" clId="Web-{336C5555-6847-49B7-B48F-989875FA10CD}" dt="2024-12-17T10:32:14.548" v="2" actId="20577"/>
          <ac:spMkLst>
            <pc:docMk/>
            <pc:sldMk cId="3826581989" sldId="272"/>
            <ac:spMk id="24" creationId="{8E9C70AB-B4BB-C565-D8C2-70D604EB6B97}"/>
          </ac:spMkLst>
        </pc:spChg>
      </pc:sldChg>
      <pc:sldChg chg="modSp">
        <pc:chgData name="Felder Camille" userId="S::camille.felder@hes-so.ch::72125db2-2e38-4576-8cea-478d0c98be29" providerId="AD" clId="Web-{336C5555-6847-49B7-B48F-989875FA10CD}" dt="2024-12-17T10:35:45.302" v="8" actId="20577"/>
        <pc:sldMkLst>
          <pc:docMk/>
          <pc:sldMk cId="3459871172" sldId="286"/>
        </pc:sldMkLst>
        <pc:spChg chg="mod">
          <ac:chgData name="Felder Camille" userId="S::camille.felder@hes-so.ch::72125db2-2e38-4576-8cea-478d0c98be29" providerId="AD" clId="Web-{336C5555-6847-49B7-B48F-989875FA10CD}" dt="2024-12-17T10:35:45.302" v="8" actId="20577"/>
          <ac:spMkLst>
            <pc:docMk/>
            <pc:sldMk cId="3459871172" sldId="286"/>
            <ac:spMk id="24" creationId="{F7E576BD-DCEE-9E23-7229-BE7490BA7981}"/>
          </ac:spMkLst>
        </pc:spChg>
      </pc:sldChg>
      <pc:sldChg chg="modSp">
        <pc:chgData name="Felder Camille" userId="S::camille.felder@hes-so.ch::72125db2-2e38-4576-8cea-478d0c98be29" providerId="AD" clId="Web-{336C5555-6847-49B7-B48F-989875FA10CD}" dt="2024-12-17T10:35:39.224" v="6" actId="20577"/>
        <pc:sldMkLst>
          <pc:docMk/>
          <pc:sldMk cId="3183397350" sldId="287"/>
        </pc:sldMkLst>
        <pc:spChg chg="mod">
          <ac:chgData name="Felder Camille" userId="S::camille.felder@hes-so.ch::72125db2-2e38-4576-8cea-478d0c98be29" providerId="AD" clId="Web-{336C5555-6847-49B7-B48F-989875FA10CD}" dt="2024-12-17T10:35:39.224" v="6" actId="20577"/>
          <ac:spMkLst>
            <pc:docMk/>
            <pc:sldMk cId="3183397350" sldId="287"/>
            <ac:spMk id="24" creationId="{63E28E7D-4DF9-A812-6408-45636C42762A}"/>
          </ac:spMkLst>
        </pc:spChg>
      </pc:sldChg>
      <pc:sldChg chg="modSp">
        <pc:chgData name="Felder Camille" userId="S::camille.felder@hes-so.ch::72125db2-2e38-4576-8cea-478d0c98be29" providerId="AD" clId="Web-{336C5555-6847-49B7-B48F-989875FA10CD}" dt="2024-12-17T10:35:58.506" v="12" actId="20577"/>
        <pc:sldMkLst>
          <pc:docMk/>
          <pc:sldMk cId="710948386" sldId="288"/>
        </pc:sldMkLst>
        <pc:spChg chg="mod">
          <ac:chgData name="Felder Camille" userId="S::camille.felder@hes-so.ch::72125db2-2e38-4576-8cea-478d0c98be29" providerId="AD" clId="Web-{336C5555-6847-49B7-B48F-989875FA10CD}" dt="2024-12-17T10:35:58.506" v="12" actId="20577"/>
          <ac:spMkLst>
            <pc:docMk/>
            <pc:sldMk cId="710948386" sldId="288"/>
            <ac:spMk id="6" creationId="{DAA15450-1791-B690-8152-F02651BF1C23}"/>
          </ac:spMkLst>
        </pc:spChg>
      </pc:sldChg>
      <pc:sldChg chg="modSp">
        <pc:chgData name="Felder Camille" userId="S::camille.felder@hes-so.ch::72125db2-2e38-4576-8cea-478d0c98be29" providerId="AD" clId="Web-{336C5555-6847-49B7-B48F-989875FA10CD}" dt="2024-12-17T10:36:04.318" v="13" actId="20577"/>
        <pc:sldMkLst>
          <pc:docMk/>
          <pc:sldMk cId="103129319" sldId="289"/>
        </pc:sldMkLst>
        <pc:spChg chg="mod">
          <ac:chgData name="Felder Camille" userId="S::camille.felder@hes-so.ch::72125db2-2e38-4576-8cea-478d0c98be29" providerId="AD" clId="Web-{336C5555-6847-49B7-B48F-989875FA10CD}" dt="2024-12-17T10:36:04.318" v="13" actId="20577"/>
          <ac:spMkLst>
            <pc:docMk/>
            <pc:sldMk cId="103129319" sldId="289"/>
            <ac:spMk id="24" creationId="{1F0208DA-123D-FD5E-E5AB-75B996BD5D98}"/>
          </ac:spMkLst>
        </pc:spChg>
      </pc:sldChg>
    </pc:docChg>
  </pc:docChgLst>
  <pc:docChgLst>
    <pc:chgData name="Felder Camille" userId="S::camille.felder@hes-so.ch::72125db2-2e38-4576-8cea-478d0c98be29" providerId="AD" clId="Web-{DE943040-348D-4D8A-B653-AB1287FB03C1}"/>
    <pc:docChg chg="modSld">
      <pc:chgData name="Felder Camille" userId="S::camille.felder@hes-so.ch::72125db2-2e38-4576-8cea-478d0c98be29" providerId="AD" clId="Web-{DE943040-348D-4D8A-B653-AB1287FB03C1}" dt="2024-12-19T08:00:42.384" v="2"/>
      <pc:docMkLst>
        <pc:docMk/>
      </pc:docMkLst>
      <pc:sldChg chg="modNotes">
        <pc:chgData name="Felder Camille" userId="S::camille.felder@hes-so.ch::72125db2-2e38-4576-8cea-478d0c98be29" providerId="AD" clId="Web-{DE943040-348D-4D8A-B653-AB1287FB03C1}" dt="2024-12-19T08:00:42.384" v="2"/>
        <pc:sldMkLst>
          <pc:docMk/>
          <pc:sldMk cId="3221585738" sldId="290"/>
        </pc:sldMkLst>
      </pc:sldChg>
    </pc:docChg>
  </pc:docChgLst>
  <pc:docChgLst>
    <pc:chgData name="Felder Camille" userId="S::camille.felder@hes-so.ch::72125db2-2e38-4576-8cea-478d0c98be29" providerId="AD" clId="Web-{1BEBA607-AAE3-4684-B36B-D67B30510266}"/>
    <pc:docChg chg="modSld">
      <pc:chgData name="Felder Camille" userId="S::camille.felder@hes-so.ch::72125db2-2e38-4576-8cea-478d0c98be29" providerId="AD" clId="Web-{1BEBA607-AAE3-4684-B36B-D67B30510266}" dt="2024-12-19T08:09:01.702" v="9" actId="1076"/>
      <pc:docMkLst>
        <pc:docMk/>
      </pc:docMkLst>
      <pc:sldChg chg="delSp modSp">
        <pc:chgData name="Felder Camille" userId="S::camille.felder@hes-so.ch::72125db2-2e38-4576-8cea-478d0c98be29" providerId="AD" clId="Web-{1BEBA607-AAE3-4684-B36B-D67B30510266}" dt="2024-12-19T08:09:01.702" v="9" actId="1076"/>
        <pc:sldMkLst>
          <pc:docMk/>
          <pc:sldMk cId="3221585738" sldId="290"/>
        </pc:sldMkLst>
        <pc:spChg chg="mod">
          <ac:chgData name="Felder Camille" userId="S::camille.felder@hes-so.ch::72125db2-2e38-4576-8cea-478d0c98be29" providerId="AD" clId="Web-{1BEBA607-AAE3-4684-B36B-D67B30510266}" dt="2024-12-19T08:09:01.702" v="9" actId="1076"/>
          <ac:spMkLst>
            <pc:docMk/>
            <pc:sldMk cId="3221585738" sldId="290"/>
            <ac:spMk id="6" creationId="{8BA91918-AFAF-BD8A-9C3A-0605BF4E4722}"/>
          </ac:spMkLst>
        </pc:spChg>
        <pc:spChg chg="del">
          <ac:chgData name="Felder Camille" userId="S::camille.felder@hes-so.ch::72125db2-2e38-4576-8cea-478d0c98be29" providerId="AD" clId="Web-{1BEBA607-AAE3-4684-B36B-D67B30510266}" dt="2024-12-19T08:08:28.498" v="0"/>
          <ac:spMkLst>
            <pc:docMk/>
            <pc:sldMk cId="3221585738" sldId="290"/>
            <ac:spMk id="10" creationId="{1FB06BFB-2EB4-6137-5E5D-7618477AE543}"/>
          </ac:spMkLst>
        </pc:spChg>
        <pc:spChg chg="mod">
          <ac:chgData name="Felder Camille" userId="S::camille.felder@hes-so.ch::72125db2-2e38-4576-8cea-478d0c98be29" providerId="AD" clId="Web-{1BEBA607-AAE3-4684-B36B-D67B30510266}" dt="2024-12-19T08:08:58.217" v="8" actId="1076"/>
          <ac:spMkLst>
            <pc:docMk/>
            <pc:sldMk cId="3221585738" sldId="290"/>
            <ac:spMk id="11" creationId="{47AA9F09-2CAA-29CA-B133-34FCCE48BD83}"/>
          </ac:spMkLst>
        </pc:spChg>
        <pc:spChg chg="mod">
          <ac:chgData name="Felder Camille" userId="S::camille.felder@hes-so.ch::72125db2-2e38-4576-8cea-478d0c98be29" providerId="AD" clId="Web-{1BEBA607-AAE3-4684-B36B-D67B30510266}" dt="2024-12-19T08:08:50.296" v="6" actId="1076"/>
          <ac:spMkLst>
            <pc:docMk/>
            <pc:sldMk cId="3221585738" sldId="290"/>
            <ac:spMk id="12" creationId="{76D5E137-9AAB-2594-B84A-2B02A293EA97}"/>
          </ac:spMkLst>
        </pc:spChg>
        <pc:spChg chg="mod">
          <ac:chgData name="Felder Camille" userId="S::camille.felder@hes-so.ch::72125db2-2e38-4576-8cea-478d0c98be29" providerId="AD" clId="Web-{1BEBA607-AAE3-4684-B36B-D67B30510266}" dt="2024-12-19T08:08:54.952" v="7" actId="1076"/>
          <ac:spMkLst>
            <pc:docMk/>
            <pc:sldMk cId="3221585738" sldId="290"/>
            <ac:spMk id="13" creationId="{E6171DB0-DD39-6276-A60C-555C436A9F99}"/>
          </ac:spMkLst>
        </pc:spChg>
        <pc:spChg chg="mod">
          <ac:chgData name="Felder Camille" userId="S::camille.felder@hes-so.ch::72125db2-2e38-4576-8cea-478d0c98be29" providerId="AD" clId="Web-{1BEBA607-AAE3-4684-B36B-D67B30510266}" dt="2024-12-19T08:08:42.842" v="4" actId="1076"/>
          <ac:spMkLst>
            <pc:docMk/>
            <pc:sldMk cId="3221585738" sldId="290"/>
            <ac:spMk id="14" creationId="{F2E6BD67-FE25-D7F1-8BA5-D0814C992186}"/>
          </ac:spMkLst>
        </pc:spChg>
      </pc:sldChg>
    </pc:docChg>
  </pc:docChgLst>
  <pc:docChgLst>
    <pc:chgData name="Mendes Hugo" userId="S::hugo.mendes@hes-so.ch::4bca5cdd-c19d-4ec8-976c-f9c8fdc1141f" providerId="AD" clId="Web-{3652688C-2716-3BDC-0C5E-57F18E9FADB0}"/>
    <pc:docChg chg="modSld sldOrd modSection">
      <pc:chgData name="Mendes Hugo" userId="S::hugo.mendes@hes-so.ch::4bca5cdd-c19d-4ec8-976c-f9c8fdc1141f" providerId="AD" clId="Web-{3652688C-2716-3BDC-0C5E-57F18E9FADB0}" dt="2024-12-18T19:39:59.101" v="17"/>
      <pc:docMkLst>
        <pc:docMk/>
      </pc:docMkLst>
      <pc:sldChg chg="ord">
        <pc:chgData name="Mendes Hugo" userId="S::hugo.mendes@hes-so.ch::4bca5cdd-c19d-4ec8-976c-f9c8fdc1141f" providerId="AD" clId="Web-{3652688C-2716-3BDC-0C5E-57F18E9FADB0}" dt="2024-12-18T19:32:08.622" v="9"/>
        <pc:sldMkLst>
          <pc:docMk/>
          <pc:sldMk cId="2578523866" sldId="275"/>
        </pc:sldMkLst>
      </pc:sldChg>
      <pc:sldChg chg="modSp">
        <pc:chgData name="Mendes Hugo" userId="S::hugo.mendes@hes-so.ch::4bca5cdd-c19d-4ec8-976c-f9c8fdc1141f" providerId="AD" clId="Web-{3652688C-2716-3BDC-0C5E-57F18E9FADB0}" dt="2024-12-18T19:15:15.831" v="8" actId="20577"/>
        <pc:sldMkLst>
          <pc:docMk/>
          <pc:sldMk cId="3221585738" sldId="290"/>
        </pc:sldMkLst>
        <pc:spChg chg="mod">
          <ac:chgData name="Mendes Hugo" userId="S::hugo.mendes@hes-so.ch::4bca5cdd-c19d-4ec8-976c-f9c8fdc1141f" providerId="AD" clId="Web-{3652688C-2716-3BDC-0C5E-57F18E9FADB0}" dt="2024-12-18T19:15:15.831" v="8" actId="20577"/>
          <ac:spMkLst>
            <pc:docMk/>
            <pc:sldMk cId="3221585738" sldId="290"/>
            <ac:spMk id="13" creationId="{E6171DB0-DD39-6276-A60C-555C436A9F99}"/>
          </ac:spMkLst>
        </pc:spChg>
      </pc:sldChg>
      <pc:sldChg chg="modSp">
        <pc:chgData name="Mendes Hugo" userId="S::hugo.mendes@hes-so.ch::4bca5cdd-c19d-4ec8-976c-f9c8fdc1141f" providerId="AD" clId="Web-{3652688C-2716-3BDC-0C5E-57F18E9FADB0}" dt="2024-12-18T19:14:11.236" v="5" actId="20577"/>
        <pc:sldMkLst>
          <pc:docMk/>
          <pc:sldMk cId="1124547436" sldId="296"/>
        </pc:sldMkLst>
        <pc:spChg chg="mod">
          <ac:chgData name="Mendes Hugo" userId="S::hugo.mendes@hes-so.ch::4bca5cdd-c19d-4ec8-976c-f9c8fdc1141f" providerId="AD" clId="Web-{3652688C-2716-3BDC-0C5E-57F18E9FADB0}" dt="2024-12-18T19:14:11.236" v="5" actId="20577"/>
          <ac:spMkLst>
            <pc:docMk/>
            <pc:sldMk cId="1124547436" sldId="296"/>
            <ac:spMk id="24" creationId="{38156748-F48E-1CD0-4615-223811D4173A}"/>
          </ac:spMkLst>
        </pc:spChg>
      </pc:sldChg>
      <pc:sldChg chg="modSp ord">
        <pc:chgData name="Mendes Hugo" userId="S::hugo.mendes@hes-so.ch::4bca5cdd-c19d-4ec8-976c-f9c8fdc1141f" providerId="AD" clId="Web-{3652688C-2716-3BDC-0C5E-57F18E9FADB0}" dt="2024-12-18T19:39:59.101" v="17"/>
        <pc:sldMkLst>
          <pc:docMk/>
          <pc:sldMk cId="2139694469" sldId="297"/>
        </pc:sldMkLst>
        <pc:spChg chg="mod">
          <ac:chgData name="Mendes Hugo" userId="S::hugo.mendes@hes-so.ch::4bca5cdd-c19d-4ec8-976c-f9c8fdc1141f" providerId="AD" clId="Web-{3652688C-2716-3BDC-0C5E-57F18E9FADB0}" dt="2024-12-18T19:39:18.444" v="16" actId="20577"/>
          <ac:spMkLst>
            <pc:docMk/>
            <pc:sldMk cId="2139694469" sldId="297"/>
            <ac:spMk id="21" creationId="{9A818A3C-2AD9-DCB1-42E7-0CA2898723A1}"/>
          </ac:spMkLst>
        </pc:spChg>
      </pc:sldChg>
    </pc:docChg>
  </pc:docChgLst>
  <pc:docChgLst>
    <pc:chgData name="Künti Yoann" userId="S::yoann.kunti@hes-so.ch::fb0870a3-502a-47e7-8a06-c5f0afabdc71" providerId="AD" clId="Web-{0011251F-BE86-4129-93A6-4883E6D42C32}"/>
    <pc:docChg chg="modSld modSection">
      <pc:chgData name="Künti Yoann" userId="S::yoann.kunti@hes-so.ch::fb0870a3-502a-47e7-8a06-c5f0afabdc71" providerId="AD" clId="Web-{0011251F-BE86-4129-93A6-4883E6D42C32}" dt="2024-12-18T19:42:21.953" v="43"/>
      <pc:docMkLst>
        <pc:docMk/>
      </pc:docMkLst>
      <pc:sldChg chg="modSp">
        <pc:chgData name="Künti Yoann" userId="S::yoann.kunti@hes-so.ch::fb0870a3-502a-47e7-8a06-c5f0afabdc71" providerId="AD" clId="Web-{0011251F-BE86-4129-93A6-4883E6D42C32}" dt="2024-12-18T19:06:59.450" v="16" actId="20577"/>
        <pc:sldMkLst>
          <pc:docMk/>
          <pc:sldMk cId="3826581989" sldId="272"/>
        </pc:sldMkLst>
        <pc:spChg chg="mod">
          <ac:chgData name="Künti Yoann" userId="S::yoann.kunti@hes-so.ch::fb0870a3-502a-47e7-8a06-c5f0afabdc71" providerId="AD" clId="Web-{0011251F-BE86-4129-93A6-4883E6D42C32}" dt="2024-12-18T19:06:59.450" v="16" actId="20577"/>
          <ac:spMkLst>
            <pc:docMk/>
            <pc:sldMk cId="3826581989" sldId="272"/>
            <ac:spMk id="24" creationId="{8E9C70AB-B4BB-C565-D8C2-70D604EB6B97}"/>
          </ac:spMkLst>
        </pc:spChg>
      </pc:sldChg>
      <pc:sldChg chg="modSp">
        <pc:chgData name="Künti Yoann" userId="S::yoann.kunti@hes-so.ch::fb0870a3-502a-47e7-8a06-c5f0afabdc71" providerId="AD" clId="Web-{0011251F-BE86-4129-93A6-4883E6D42C32}" dt="2024-12-18T19:40:01.731" v="42"/>
        <pc:sldMkLst>
          <pc:docMk/>
          <pc:sldMk cId="2578523866" sldId="275"/>
        </pc:sldMkLst>
        <pc:graphicFrameChg chg="mod modGraphic">
          <ac:chgData name="Künti Yoann" userId="S::yoann.kunti@hes-so.ch::fb0870a3-502a-47e7-8a06-c5f0afabdc71" providerId="AD" clId="Web-{0011251F-BE86-4129-93A6-4883E6D42C32}" dt="2024-12-18T19:40:01.731" v="42"/>
          <ac:graphicFrameMkLst>
            <pc:docMk/>
            <pc:sldMk cId="2578523866" sldId="275"/>
            <ac:graphicFrameMk id="7" creationId="{1BBF4053-03DF-8986-B82B-48C144A4A6BE}"/>
          </ac:graphicFrameMkLst>
        </pc:graphicFrameChg>
      </pc:sldChg>
      <pc:sldChg chg="modSp">
        <pc:chgData name="Künti Yoann" userId="S::yoann.kunti@hes-so.ch::fb0870a3-502a-47e7-8a06-c5f0afabdc71" providerId="AD" clId="Web-{0011251F-BE86-4129-93A6-4883E6D42C32}" dt="2024-12-18T19:06:16.793" v="14" actId="688"/>
        <pc:sldMkLst>
          <pc:docMk/>
          <pc:sldMk cId="202849278" sldId="279"/>
        </pc:sldMkLst>
        <pc:picChg chg="mod">
          <ac:chgData name="Künti Yoann" userId="S::yoann.kunti@hes-so.ch::fb0870a3-502a-47e7-8a06-c5f0afabdc71" providerId="AD" clId="Web-{0011251F-BE86-4129-93A6-4883E6D42C32}" dt="2024-12-18T19:06:16.793" v="14" actId="688"/>
          <ac:picMkLst>
            <pc:docMk/>
            <pc:sldMk cId="202849278" sldId="279"/>
            <ac:picMk id="7" creationId="{B25F4908-D4AC-91BF-3995-A5D1C20A9EA7}"/>
          </ac:picMkLst>
        </pc:picChg>
      </pc:sldChg>
      <pc:sldChg chg="modSp">
        <pc:chgData name="Künti Yoann" userId="S::yoann.kunti@hes-so.ch::fb0870a3-502a-47e7-8a06-c5f0afabdc71" providerId="AD" clId="Web-{0011251F-BE86-4129-93A6-4883E6D42C32}" dt="2024-12-18T19:07:40.655" v="19" actId="14100"/>
        <pc:sldMkLst>
          <pc:docMk/>
          <pc:sldMk cId="2699468587" sldId="281"/>
        </pc:sldMkLst>
        <pc:spChg chg="mod">
          <ac:chgData name="Künti Yoann" userId="S::yoann.kunti@hes-so.ch::fb0870a3-502a-47e7-8a06-c5f0afabdc71" providerId="AD" clId="Web-{0011251F-BE86-4129-93A6-4883E6D42C32}" dt="2024-12-18T19:07:40.655" v="19" actId="14100"/>
          <ac:spMkLst>
            <pc:docMk/>
            <pc:sldMk cId="2699468587" sldId="281"/>
            <ac:spMk id="3109" creationId="{8E1E270F-F628-07E7-32FF-B6DD14A853EF}"/>
          </ac:spMkLst>
        </pc:spChg>
      </pc:sldChg>
      <pc:sldChg chg="modSp">
        <pc:chgData name="Künti Yoann" userId="S::yoann.kunti@hes-so.ch::fb0870a3-502a-47e7-8a06-c5f0afabdc71" providerId="AD" clId="Web-{0011251F-BE86-4129-93A6-4883E6D42C32}" dt="2024-12-18T19:09:31.454" v="21" actId="20577"/>
        <pc:sldMkLst>
          <pc:docMk/>
          <pc:sldMk cId="1003760303" sldId="285"/>
        </pc:sldMkLst>
        <pc:spChg chg="mod">
          <ac:chgData name="Künti Yoann" userId="S::yoann.kunti@hes-so.ch::fb0870a3-502a-47e7-8a06-c5f0afabdc71" providerId="AD" clId="Web-{0011251F-BE86-4129-93A6-4883E6D42C32}" dt="2024-12-18T19:09:31.454" v="21" actId="20577"/>
          <ac:spMkLst>
            <pc:docMk/>
            <pc:sldMk cId="1003760303" sldId="285"/>
            <ac:spMk id="24" creationId="{43B441D0-689A-69FE-4BDB-BCF425A0588B}"/>
          </ac:spMkLst>
        </pc:spChg>
      </pc:sldChg>
      <pc:sldChg chg="modSp">
        <pc:chgData name="Künti Yoann" userId="S::yoann.kunti@hes-so.ch::fb0870a3-502a-47e7-8a06-c5f0afabdc71" providerId="AD" clId="Web-{0011251F-BE86-4129-93A6-4883E6D42C32}" dt="2024-12-18T19:32:26.704" v="32" actId="14100"/>
        <pc:sldMkLst>
          <pc:docMk/>
          <pc:sldMk cId="2139694469" sldId="297"/>
        </pc:sldMkLst>
        <pc:spChg chg="mod">
          <ac:chgData name="Künti Yoann" userId="S::yoann.kunti@hes-so.ch::fb0870a3-502a-47e7-8a06-c5f0afabdc71" providerId="AD" clId="Web-{0011251F-BE86-4129-93A6-4883E6D42C32}" dt="2024-12-18T19:32:26.704" v="32" actId="14100"/>
          <ac:spMkLst>
            <pc:docMk/>
            <pc:sldMk cId="2139694469" sldId="297"/>
            <ac:spMk id="7" creationId="{6E5842F5-C155-9C7D-5738-2A84E5789B1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BEAF03AE-1CC2-475F-B909-50970E9699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B63C45E-73BA-4C86-A24F-A5006B4E7B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pPr rtl="0"/>
            <a:fld id="{27B673E8-CFBB-4598-9401-13B3D1AA7A97}" type="datetime1">
              <a:rPr lang="fr-FR" smtClean="0"/>
              <a:t>19/12/2024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71DB874-DF6A-4AFA-8055-4AD7EE4CE3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677078F-04CB-4625-B536-5BCAA2EC6C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BE0EF92D-82DD-4142-BCE8-036B91487D2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70708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fld id="{6782845B-51A2-4A0D-9933-6E2082C72A74}" type="datetime1">
              <a:rPr lang="fr-FR" smtClean="0"/>
              <a:pPr/>
              <a:t>19/12/2024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</a:lstStyle>
          <a:p>
            <a:pPr rtl="0"/>
            <a:endParaRPr lang="fr-FR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fr-FR"/>
            </a:defPPr>
          </a:lstStyle>
          <a:p>
            <a:pPr lvl="0" rtl="0"/>
            <a:r>
              <a:rPr lang="fr-FR"/>
              <a:t>Modifiez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C58EC616-C518-4358-9496-6C33B2F5FA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23220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58EC616-C518-4358-9496-6C33B2F5FA5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62816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45237-7DE5-D17B-C31D-0F692B9A4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8323805-2B23-1CC4-2102-66B88351EE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98D2D1F-5034-89F1-C31E-93A292D129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41A1EF-3838-F5BB-C824-A0E6893003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58EC616-C518-4358-9496-6C33B2F5FA5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6012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A8102-4F65-3C0C-5185-B5EBFA3D0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5888EA0-80CA-265D-0589-A51D5B13B0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10815F8-90D2-1183-0CEC-B5FB49F8B2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C56DAFF-FFDE-506B-815A-C638F3F30D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58EC616-C518-4358-9496-6C33B2F5FA5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0293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5E363-4642-1E42-CC22-77452F3BD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909775E-42A9-078C-0DDF-6C41CD438C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757664F-8E61-9D14-18A0-0245A606BB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3401801-533C-B113-588E-A0F0DAE9A2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58EC616-C518-4358-9496-6C33B2F5FA5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52388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E50F3-B5F2-BED2-A6BA-EC7ED2DDD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1E530B4-7CF2-55F3-EE77-8ABEAFA621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0AA784D-98FF-E064-D262-C837488090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D33E51-0EC0-0EFE-C42E-548336764B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58EC616-C518-4358-9496-6C33B2F5FA5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79621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836BC-F2AB-C355-E387-06550AC90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5D2F5BA-100F-1E7A-4D5B-73C02F7CB5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DED194E-A9BB-364B-11A6-8CEF36095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88563CD-3385-BB5D-5082-EDDE16E262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58EC616-C518-4358-9496-6C33B2F5FA5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40220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2CCA7-E926-6E21-E9D4-FB2292B72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A6A8749-70B6-4AE8-CC53-BD7E55D88F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C0516CB-373C-153A-6E58-FF4F263666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36C57E-C7A8-6389-E0B9-D223274AB1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58EC616-C518-4358-9496-6C33B2F5FA5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70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35F58-3EE2-A2FB-9DE7-A2D6D75AF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FA492A0-C08D-AA0F-9233-D6AD75382D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8E37904-CF4C-0D56-5A42-137E441B2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>
                <a:ea typeface="Calibri"/>
                <a:cs typeface="Calibri"/>
              </a:rPr>
              <a:t>On a commencé par le storyboard :3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97AD36F-FDEB-FCB0-EABB-9E594741DC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58EC616-C518-4358-9496-6C33B2F5FA5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03428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76BBE-B77C-6E6C-5494-3CAB09049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749B596-1B2C-7379-8710-E40C7A4B63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50B6156-C394-81CD-36C9-27CEEC282A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5AC05C5-733A-2E97-A41E-A33A0B3622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58EC616-C518-4358-9496-6C33B2F5FA5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31569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F42BD-B9BF-3A3A-11AD-4EBBA7414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08FD2FA-EE7C-19A4-24AD-034D78C834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9D30A41-15E7-ACF0-C30F-AAC679DB17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F1817D-69C2-ABEA-3B11-54D4B6E7D4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58EC616-C518-4358-9496-6C33B2F5FA5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8950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68C5A-4C30-536F-A97B-2D8AFEB3B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266ADB1-28BB-DF4B-93EB-5F2D89627F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E93F6F9-1713-B23F-9C44-3F19C502BA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fr-CH"/>
              <a:t>peer-to-peer (pour jeux à 2 joueurs) : chaque utilisateur est connecté à tous les autres, chaque utilisateur doit simuler le monde du jeu en entier. 😁 : peu de latence, rapidité, pas de nœuds critique. 😔 : nombre de messages, triche, montée en charge.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fr-CH"/>
              <a:t>Non-autoritaire : client traitent les données/entrées et appliquent la logique du jeu puis envoient un update au serveur, clients ont le contrôle de tous les objets spécifiques, srv est le relai</a:t>
            </a:r>
            <a:endParaRPr lang="fr-FR"/>
          </a:p>
          <a:p>
            <a:pPr marL="171450" indent="-171450">
              <a:buFont typeface="Arial"/>
              <a:buChar char="•"/>
            </a:pPr>
            <a:r>
              <a:rPr lang="fr-CH"/>
              <a:t>Remote Procedure Call : pour invoquer méthode sur machine distante. Client -&gt; srv, srv -&gt; client, srv -&gt; clientS, utilisé pour actions et events peu fréquents (ex: load level)</a:t>
            </a:r>
            <a:endParaRPr lang="fr-FR"/>
          </a:p>
          <a:p>
            <a:endParaRPr lang="fr-FR" dirty="0">
              <a:ea typeface="Calibri"/>
              <a:cs typeface="Calibri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E707B83-26CE-B7DA-E2F3-8A5944E479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58EC616-C518-4358-9496-6C33B2F5FA5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102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58EC616-C518-4358-9496-6C33B2F5FA5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42375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17A52-B204-22E7-0D65-45EDA8C96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625C0B1-BC91-1984-47A4-7829919AAF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17231C7-B534-E783-FE43-DC72A2309C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B46981E-20FE-4972-3DC4-7821A638CA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58EC616-C518-4358-9496-6C33B2F5FA5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67806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AFC78-57CE-DFB5-88C3-6F804E9AA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CC6ADBA-1774-AC5E-7DD2-EFBDF65DCE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8C1D9B3-EC50-0CC9-4AB7-407C6BD8D7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C86F45F-30DD-9014-B7C4-6E5410B4DC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58EC616-C518-4358-9496-6C33B2F5FA5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0056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8CE9F-342A-B330-84ED-0DCD99C8F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9A13A52-080E-6E6C-14F3-CE7589135C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9763E02-4E01-1997-EFA1-F1BC565B81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111BAE0-E443-6AAA-5933-413CEAECE4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58EC616-C518-4358-9496-6C33B2F5FA5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8952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3CF36-0741-1929-3132-67C60D738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A7597ED-7B7A-B947-1E5E-6AC3FF6230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9655F4F-7A70-E7C4-72B6-EED048CB23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1A48D4-CC6A-E622-A76A-5CAEBBFC33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58EC616-C518-4358-9496-6C33B2F5FA5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0452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756A5-DDE1-881A-6429-EE673D45E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1E38241-D5B3-1F31-3A5A-3019D404A9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D94A58A-4750-EF3A-548A-A2E95D3B6D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A3C664-B35A-38C9-5EEC-CB111EA2D3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58EC616-C518-4358-9496-6C33B2F5FA5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0979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BDAE3-2D38-F062-8879-7E327A955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E5B58F5-0D3D-AF1E-BF54-1CBD214906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9A6287A-1DA3-09A3-037F-216C2FC055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32EEC9F-6C9F-C1F1-5CC1-18A31B897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58EC616-C518-4358-9496-6C33B2F5FA5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8920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BC327-C798-E36E-1969-CD649066F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971A480-71BA-9188-4708-1479D6F726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A1577EA-0138-ACA7-53F8-ECD319D4FF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79D81B2-E2CC-DF1A-5126-CBBE0A97A9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58EC616-C518-4358-9496-6C33B2F5FA5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3222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A047-908C-9BFD-0B71-B536585D4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BF1B1F0-DFC6-10F4-15A5-1B64988B32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1D4961E-7EA8-7E09-5B64-FC51CC7AA2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A067BD7-81FD-76A7-C059-66C0B0F6CC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58EC616-C518-4358-9496-6C33B2F5FA5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2863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2A87C-127B-B89E-68F5-1330C94AF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A4959C2-D797-7AF0-F462-D2457AC5AE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D577123-7BD2-257B-1E39-9576837DB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9BE7039-C06A-4D36-CC10-FAB8321879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58EC616-C518-4358-9496-6C33B2F5FA5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9505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544ACCFF-64A9-40AA-93F9-86E3CE016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769" y="2683895"/>
            <a:ext cx="5278514" cy="2862225"/>
          </a:xfrm>
          <a:prstGeom prst="rect">
            <a:avLst/>
          </a:prstGeom>
        </p:spPr>
        <p:txBody>
          <a:bodyPr rtlCol="0" anchor="b"/>
          <a:lstStyle>
            <a:lvl1pPr>
              <a:lnSpc>
                <a:spcPct val="100000"/>
              </a:lnSpc>
              <a:defRPr lang="fr-FR" sz="5000" cap="all" spc="200" baseline="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D785D0F-160C-4A31-93B3-F251B07307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5636" y="5568698"/>
            <a:ext cx="5278514" cy="618142"/>
          </a:xfrm>
          <a:prstGeom prst="rect">
            <a:avLst/>
          </a:prstGeom>
        </p:spPr>
        <p:txBody>
          <a:bodyPr rtlCol="0" anchor="t"/>
          <a:lstStyle>
            <a:lvl1pPr marL="0" indent="0">
              <a:buNone/>
              <a:defRPr lang="fr-FR" sz="2000" b="0" i="0" spc="200" baseline="0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fr-FR"/>
              <a:t>Cliquez pour ajouter un nom</a:t>
            </a:r>
          </a:p>
        </p:txBody>
      </p:sp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31CCC134-2698-41E9-A225-76300EF59E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43875" y="947737"/>
            <a:ext cx="4048124" cy="49625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fr-FR" spc="400" baseline="0"/>
            </a:lvl1pPr>
          </a:lstStyle>
          <a:p>
            <a:pPr rtl="0"/>
            <a:r>
              <a:rPr lang="fr-FR"/>
              <a:t>Cliquez pour ajouter une photo</a:t>
            </a:r>
          </a:p>
        </p:txBody>
      </p:sp>
    </p:spTree>
    <p:extLst>
      <p:ext uri="{BB962C8B-B14F-4D97-AF65-F5344CB8AC3E}">
        <p14:creationId xmlns:p14="http://schemas.microsoft.com/office/powerpoint/2010/main" val="2127806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cement du produit">
    <p:bg>
      <p:bgPr>
        <a:solidFill>
          <a:schemeClr val="bg1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101351-79F8-4AD7-A22B-E7AFB1C69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274260"/>
            <a:ext cx="12192000" cy="2583739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E09A49BC-8099-40DE-8210-5A1CBAA42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7872"/>
          </a:xfrm>
          <a:prstGeom prst="rect">
            <a:avLst/>
          </a:prstGeom>
        </p:spPr>
        <p:txBody>
          <a:bodyPr rtlCol="0"/>
          <a:lstStyle>
            <a:lvl1pPr algn="ctr">
              <a:defRPr lang="fr-FR" sz="3200" cap="all" spc="200" baseline="0">
                <a:solidFill>
                  <a:schemeClr val="accent4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45B7BBE6-4278-4E33-9044-72A2E0C0E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8564" y="1585733"/>
            <a:ext cx="2065188" cy="3995918"/>
          </a:xfrm>
          <a:prstGeom prst="rect">
            <a:avLst/>
          </a:prstGeom>
          <a:solidFill>
            <a:srgbClr val="3E7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/>
          </a:p>
        </p:txBody>
      </p:sp>
      <p:sp>
        <p:nvSpPr>
          <p:cNvPr id="15" name="Rectangle 14">
            <a:extLst>
              <a:ext uri="{FF2B5EF4-FFF2-40B4-BE49-F238E27FC236}">
                <a16:creationId xmlns:a16="http://schemas.microsoft.com/office/drawing/2014/main" id="{600E549E-0E7C-4599-B51C-97AA7E52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32832" y="1585733"/>
            <a:ext cx="2065188" cy="3995918"/>
          </a:xfrm>
          <a:prstGeom prst="rect">
            <a:avLst/>
          </a:prstGeom>
          <a:solidFill>
            <a:srgbClr val="93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7C507F-AD4D-47B6-88C3-C1D0154FB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63405" y="1585733"/>
            <a:ext cx="2065188" cy="3995918"/>
          </a:xfrm>
          <a:prstGeom prst="rect">
            <a:avLst/>
          </a:prstGeom>
          <a:solidFill>
            <a:srgbClr val="6272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0266B1-BBD1-44C0-8D4C-4E651D320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93980" y="1585733"/>
            <a:ext cx="2065188" cy="3995918"/>
          </a:xfrm>
          <a:prstGeom prst="rect">
            <a:avLst/>
          </a:prstGeom>
          <a:solidFill>
            <a:srgbClr val="BDA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/>
          </a:p>
        </p:txBody>
      </p:sp>
      <p:sp>
        <p:nvSpPr>
          <p:cNvPr id="21" name="Rectangle 20">
            <a:extLst>
              <a:ext uri="{FF2B5EF4-FFF2-40B4-BE49-F238E27FC236}">
                <a16:creationId xmlns:a16="http://schemas.microsoft.com/office/drawing/2014/main" id="{D71BB1CE-E3FA-4E7F-A54B-3FB675098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1052" y="1585733"/>
            <a:ext cx="2065188" cy="3995918"/>
          </a:xfrm>
          <a:prstGeom prst="rect">
            <a:avLst/>
          </a:prstGeom>
          <a:solidFill>
            <a:srgbClr val="6851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15D11F63-A3DB-4EB1-9148-6E8C6678D1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7843" y="2434147"/>
            <a:ext cx="1826631" cy="776287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lang="fr-FR" sz="2000" cap="all" normalizeH="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/>
              <a:t>Ajouter du texte</a:t>
            </a:r>
          </a:p>
        </p:txBody>
      </p:sp>
      <p:sp>
        <p:nvSpPr>
          <p:cNvPr id="29" name="Espace réservé du texte 22">
            <a:extLst>
              <a:ext uri="{FF2B5EF4-FFF2-40B4-BE49-F238E27FC236}">
                <a16:creationId xmlns:a16="http://schemas.microsoft.com/office/drawing/2014/main" id="{96E63495-7407-4360-95F6-82D0C68813B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7843" y="3267049"/>
            <a:ext cx="1826631" cy="1527689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lang="fr-FR" sz="14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/>
              <a:t>Ajouter du texte</a:t>
            </a:r>
          </a:p>
        </p:txBody>
      </p:sp>
      <p:sp>
        <p:nvSpPr>
          <p:cNvPr id="32" name="Espace réservé du texte 22">
            <a:extLst>
              <a:ext uri="{FF2B5EF4-FFF2-40B4-BE49-F238E27FC236}">
                <a16:creationId xmlns:a16="http://schemas.microsoft.com/office/drawing/2014/main" id="{3A879552-0B9C-48EC-8D07-A24DB252D6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52111" y="2443870"/>
            <a:ext cx="1826631" cy="776287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lang="fr-FR" sz="2000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/>
              <a:t>Ajouter du texte</a:t>
            </a:r>
          </a:p>
        </p:txBody>
      </p:sp>
      <p:sp>
        <p:nvSpPr>
          <p:cNvPr id="33" name="Espace réservé du texte 22">
            <a:extLst>
              <a:ext uri="{FF2B5EF4-FFF2-40B4-BE49-F238E27FC236}">
                <a16:creationId xmlns:a16="http://schemas.microsoft.com/office/drawing/2014/main" id="{8337BD60-5C54-4FEC-A9D6-5C29EB9479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2111" y="3276772"/>
            <a:ext cx="1826631" cy="1527689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lang="fr-FR" sz="14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/>
              <a:t>Ajouter du texte</a:t>
            </a:r>
          </a:p>
        </p:txBody>
      </p:sp>
      <p:sp>
        <p:nvSpPr>
          <p:cNvPr id="34" name="Espace réservé du texte 22">
            <a:extLst>
              <a:ext uri="{FF2B5EF4-FFF2-40B4-BE49-F238E27FC236}">
                <a16:creationId xmlns:a16="http://schemas.microsoft.com/office/drawing/2014/main" id="{25F7073D-87C3-473A-9A04-748C3F6826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82684" y="2434147"/>
            <a:ext cx="1826631" cy="776287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lang="fr-FR" sz="2000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/>
              <a:t>Ajouter du texte</a:t>
            </a:r>
          </a:p>
        </p:txBody>
      </p:sp>
      <p:sp>
        <p:nvSpPr>
          <p:cNvPr id="35" name="Espace réservé du texte 22">
            <a:extLst>
              <a:ext uri="{FF2B5EF4-FFF2-40B4-BE49-F238E27FC236}">
                <a16:creationId xmlns:a16="http://schemas.microsoft.com/office/drawing/2014/main" id="{5CB2BF3B-6E9D-4A28-A938-C9CC9E49648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2684" y="3267049"/>
            <a:ext cx="1826631" cy="1527689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lang="fr-FR" sz="14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/>
              <a:t>Ajouter du texte</a:t>
            </a:r>
          </a:p>
        </p:txBody>
      </p:sp>
      <p:sp>
        <p:nvSpPr>
          <p:cNvPr id="36" name="Espace réservé du texte 22">
            <a:extLst>
              <a:ext uri="{FF2B5EF4-FFF2-40B4-BE49-F238E27FC236}">
                <a16:creationId xmlns:a16="http://schemas.microsoft.com/office/drawing/2014/main" id="{94E179CD-2F9C-44FA-813E-253ACC4A978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13259" y="2443870"/>
            <a:ext cx="1826631" cy="776287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lang="fr-FR" sz="2000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/>
              <a:t>Ajouter du texte</a:t>
            </a:r>
          </a:p>
        </p:txBody>
      </p:sp>
      <p:sp>
        <p:nvSpPr>
          <p:cNvPr id="37" name="Espace réservé du texte 22">
            <a:extLst>
              <a:ext uri="{FF2B5EF4-FFF2-40B4-BE49-F238E27FC236}">
                <a16:creationId xmlns:a16="http://schemas.microsoft.com/office/drawing/2014/main" id="{34D58360-D7DD-4F33-A29E-5F4835C2DC5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13259" y="3276772"/>
            <a:ext cx="1826631" cy="1527689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lang="fr-FR" sz="14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/>
              <a:t>Ajouter du texte</a:t>
            </a:r>
          </a:p>
        </p:txBody>
      </p:sp>
      <p:sp>
        <p:nvSpPr>
          <p:cNvPr id="38" name="Espace réservé du texte 22">
            <a:extLst>
              <a:ext uri="{FF2B5EF4-FFF2-40B4-BE49-F238E27FC236}">
                <a16:creationId xmlns:a16="http://schemas.microsoft.com/office/drawing/2014/main" id="{AA5A81E7-83B9-4A30-9A57-98FFF27160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30331" y="2434147"/>
            <a:ext cx="1826631" cy="776287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lang="fr-FR" sz="2000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/>
              <a:t>Ajouter du texte</a:t>
            </a:r>
          </a:p>
        </p:txBody>
      </p:sp>
      <p:sp>
        <p:nvSpPr>
          <p:cNvPr id="39" name="Espace réservé du texte 22">
            <a:extLst>
              <a:ext uri="{FF2B5EF4-FFF2-40B4-BE49-F238E27FC236}">
                <a16:creationId xmlns:a16="http://schemas.microsoft.com/office/drawing/2014/main" id="{C45C6D3E-88B9-42D5-9A94-6D2B9CA3CDD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30331" y="3267049"/>
            <a:ext cx="1826631" cy="1527689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lang="fr-FR" sz="14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/>
              <a:t>Ajouter du texte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843D60E-3024-42AA-9CF9-A44192AE7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182FBC6-68D1-4570-A549-C4A925FB8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TITRE DE LA PRÉSENTATION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4E1DC1F-6117-4AB4-9BF1-878D4F820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F91729D4-A164-47A3-830D-E792BCE699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4537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78B9A4D3-8D91-4865-B422-5F60885A7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592874" y="3684898"/>
            <a:ext cx="9006253" cy="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90ECDAF5-DEB9-4A0C-9165-6ED23184A3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5435"/>
          </a:xfrm>
          <a:prstGeom prst="rect">
            <a:avLst/>
          </a:prstGeom>
        </p:spPr>
        <p:txBody>
          <a:bodyPr rtlCol="0"/>
          <a:lstStyle>
            <a:lvl1pPr algn="ctr">
              <a:defRPr lang="fr-FR" sz="3200" cap="all" spc="200" baseline="0">
                <a:solidFill>
                  <a:schemeClr val="accent4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FEA1AD-EC70-422F-BADD-FCA14BF9D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28750" y="3520775"/>
            <a:ext cx="328246" cy="3282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84996E-63EA-4C88-816A-3AE158BB5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80314" y="3520775"/>
            <a:ext cx="328246" cy="3282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ECA09893-F9A1-4FA2-A462-C1C443EC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31878" y="3520775"/>
            <a:ext cx="328246" cy="3282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829FBC17-744B-4367-90B4-20C9CDBD1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83442" y="3520775"/>
            <a:ext cx="328246" cy="32824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/>
          </a:p>
        </p:txBody>
      </p:sp>
      <p:sp>
        <p:nvSpPr>
          <p:cNvPr id="16" name="Rectangle 15">
            <a:extLst>
              <a:ext uri="{FF2B5EF4-FFF2-40B4-BE49-F238E27FC236}">
                <a16:creationId xmlns:a16="http://schemas.microsoft.com/office/drawing/2014/main" id="{79FD6CCE-53EA-424C-A29B-35A77F7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35004" y="3520775"/>
            <a:ext cx="328246" cy="32824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A1ADC218-9303-4431-8BD2-4D5F9C19A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92873" y="296438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4F724929-97F8-4988-BD69-D86CAA695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1" y="2964383"/>
            <a:ext cx="0" cy="4157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F80FEF08-1FB7-46B4-AB6B-D672A96A7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599127" y="2964383"/>
            <a:ext cx="0" cy="4157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u texte 22">
            <a:extLst>
              <a:ext uri="{FF2B5EF4-FFF2-40B4-BE49-F238E27FC236}">
                <a16:creationId xmlns:a16="http://schemas.microsoft.com/office/drawing/2014/main" id="{8BA510CE-108D-434A-9BE7-BE67121752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5172" y="1627860"/>
            <a:ext cx="2251564" cy="498496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fr-FR" sz="1800" cap="all" baseline="0">
                <a:solidFill>
                  <a:schemeClr val="tx2"/>
                </a:solidFill>
                <a:latin typeface="Segoe UI" panose="020B0502040204020203" pitchFamily="34" charset="0"/>
              </a:defRPr>
            </a:lvl1pPr>
          </a:lstStyle>
          <a:p>
            <a:pPr lvl="0" rtl="0"/>
            <a:r>
              <a:rPr lang="fr-FR"/>
              <a:t>Ajouter du texte</a:t>
            </a:r>
          </a:p>
        </p:txBody>
      </p:sp>
      <p:sp>
        <p:nvSpPr>
          <p:cNvPr id="28" name="Espace réservé du texte 22">
            <a:extLst>
              <a:ext uri="{FF2B5EF4-FFF2-40B4-BE49-F238E27FC236}">
                <a16:creationId xmlns:a16="http://schemas.microsoft.com/office/drawing/2014/main" id="{00414708-82D0-44BF-8CBD-2D165A3856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5172" y="2135346"/>
            <a:ext cx="2251564" cy="812407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fr-FR" sz="1400" spc="50" baseline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/>
              <a:t>Ajouter du texte</a:t>
            </a:r>
          </a:p>
        </p:txBody>
      </p:sp>
      <p:sp>
        <p:nvSpPr>
          <p:cNvPr id="29" name="Espace réservé du texte 22">
            <a:extLst>
              <a:ext uri="{FF2B5EF4-FFF2-40B4-BE49-F238E27FC236}">
                <a16:creationId xmlns:a16="http://schemas.microsoft.com/office/drawing/2014/main" id="{272F07D4-1C66-4FA2-8361-FC6267F177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0216" y="1637385"/>
            <a:ext cx="2251564" cy="498496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fr-FR" sz="1800" cap="all" baseline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 rtl="0"/>
            <a:r>
              <a:rPr lang="fr-FR"/>
              <a:t>Ajouter du texte</a:t>
            </a:r>
          </a:p>
        </p:txBody>
      </p:sp>
      <p:sp>
        <p:nvSpPr>
          <p:cNvPr id="30" name="Espace réservé du texte 22">
            <a:extLst>
              <a:ext uri="{FF2B5EF4-FFF2-40B4-BE49-F238E27FC236}">
                <a16:creationId xmlns:a16="http://schemas.microsoft.com/office/drawing/2014/main" id="{432C0CF3-19F3-4C10-9EEC-BA5E5F3FD2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70216" y="2144871"/>
            <a:ext cx="2251564" cy="812407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fr-FR" sz="14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fr-FR"/>
              <a:t>Ajouter du texte</a:t>
            </a:r>
          </a:p>
        </p:txBody>
      </p:sp>
      <p:sp>
        <p:nvSpPr>
          <p:cNvPr id="31" name="Espace réservé du texte 22">
            <a:extLst>
              <a:ext uri="{FF2B5EF4-FFF2-40B4-BE49-F238E27FC236}">
                <a16:creationId xmlns:a16="http://schemas.microsoft.com/office/drawing/2014/main" id="{4A3A0AFC-7EB9-4059-8C59-C42379BA92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73340" y="1637385"/>
            <a:ext cx="2251564" cy="498496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fr-FR" sz="1800" cap="all" baseline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 rtl="0"/>
            <a:r>
              <a:rPr lang="fr-FR"/>
              <a:t>Ajouter du texte</a:t>
            </a:r>
          </a:p>
        </p:txBody>
      </p:sp>
      <p:sp>
        <p:nvSpPr>
          <p:cNvPr id="32" name="Espace réservé du texte 22">
            <a:extLst>
              <a:ext uri="{FF2B5EF4-FFF2-40B4-BE49-F238E27FC236}">
                <a16:creationId xmlns:a16="http://schemas.microsoft.com/office/drawing/2014/main" id="{417F27A8-21AF-48E6-8A67-65C9920A30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73340" y="2144871"/>
            <a:ext cx="2251564" cy="812407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fr-FR" sz="1400" spc="5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fr-FR"/>
              <a:t>Ajouter du texte</a:t>
            </a:r>
          </a:p>
        </p:txBody>
      </p:sp>
      <p:sp>
        <p:nvSpPr>
          <p:cNvPr id="33" name="Espace réservé du texte 22">
            <a:extLst>
              <a:ext uri="{FF2B5EF4-FFF2-40B4-BE49-F238E27FC236}">
                <a16:creationId xmlns:a16="http://schemas.microsoft.com/office/drawing/2014/main" id="{F26C8D2A-15B8-4AB1-83F7-74DB0A35CC7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16736" y="4400252"/>
            <a:ext cx="2251562" cy="498496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fr-FR" sz="1800" cap="all" baseline="0">
                <a:solidFill>
                  <a:schemeClr val="accent2"/>
                </a:solidFill>
                <a:latin typeface="Segoe UI" panose="020B0502040204020203" pitchFamily="34" charset="0"/>
              </a:defRPr>
            </a:lvl1pPr>
          </a:lstStyle>
          <a:p>
            <a:pPr lvl="0" rtl="0"/>
            <a:r>
              <a:rPr lang="fr-FR"/>
              <a:t>Ajouter du texte</a:t>
            </a:r>
          </a:p>
        </p:txBody>
      </p:sp>
      <p:sp>
        <p:nvSpPr>
          <p:cNvPr id="34" name="Espace réservé du texte 22">
            <a:extLst>
              <a:ext uri="{FF2B5EF4-FFF2-40B4-BE49-F238E27FC236}">
                <a16:creationId xmlns:a16="http://schemas.microsoft.com/office/drawing/2014/main" id="{07311D06-DEA1-4811-AC58-E3B935DC5A8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6736" y="4917263"/>
            <a:ext cx="2251562" cy="795563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fr-FR" sz="1400" spc="5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fr-FR"/>
              <a:t>Ajouter du texte</a:t>
            </a:r>
          </a:p>
        </p:txBody>
      </p:sp>
      <p:sp>
        <p:nvSpPr>
          <p:cNvPr id="35" name="Espace réservé du texte 22">
            <a:extLst>
              <a:ext uri="{FF2B5EF4-FFF2-40B4-BE49-F238E27FC236}">
                <a16:creationId xmlns:a16="http://schemas.microsoft.com/office/drawing/2014/main" id="{23AC1CF6-E394-4A35-A634-F187E005A4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21784" y="4400252"/>
            <a:ext cx="2251562" cy="498496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fr-FR" sz="1800" cap="all" baseline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 rtl="0"/>
            <a:r>
              <a:rPr lang="fr-FR"/>
              <a:t>Ajouter du texte</a:t>
            </a:r>
          </a:p>
        </p:txBody>
      </p:sp>
      <p:sp>
        <p:nvSpPr>
          <p:cNvPr id="36" name="Espace réservé du texte 22">
            <a:extLst>
              <a:ext uri="{FF2B5EF4-FFF2-40B4-BE49-F238E27FC236}">
                <a16:creationId xmlns:a16="http://schemas.microsoft.com/office/drawing/2014/main" id="{9F72BEB0-9B11-4205-B9FC-10E5201C81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21784" y="4917263"/>
            <a:ext cx="2251562" cy="795563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fr-FR" sz="1400" spc="50" baseline="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fr-FR"/>
              <a:t>Ajouter du texte</a:t>
            </a:r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0E574CD7-C8A6-4F56-81B4-F72FB22E0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844715" y="3977431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50FC7994-2504-4FF9-81F5-24405FEF0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47565" y="3977431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C4F63B8-F105-4AC4-889E-C12790C8E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C3AAE30-8A46-485A-BD2B-6ADB18563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9159F9D-CDA1-4B51-B521-C243219B8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F91729D4-A164-47A3-830D-E792BCE699E4}" type="slidenum">
              <a:rPr lang="fr-FR" smtClean="0"/>
              <a:pPr rtl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78376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2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3648F598-64F2-429E-B3E0-FC31DC90A0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49956"/>
            <a:ext cx="10515600" cy="726137"/>
          </a:xfrm>
          <a:prstGeom prst="rect">
            <a:avLst/>
          </a:prstGeom>
        </p:spPr>
        <p:txBody>
          <a:bodyPr rtlCol="0" anchor="ctr"/>
          <a:lstStyle>
            <a:lvl1pPr algn="r">
              <a:defRPr lang="fr-FR" sz="3200" cap="all" spc="200" baseline="0">
                <a:solidFill>
                  <a:schemeClr val="accent4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B9DAAC-E781-43E6-913C-893B8D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530240"/>
            <a:ext cx="12192001" cy="889369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/>
          </a:p>
        </p:txBody>
      </p:sp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1C78864A-44CD-4C12-B023-C16330014B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7759" y="2063838"/>
            <a:ext cx="4626764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lang="fr-FR" sz="2000" b="0" i="0" spc="200" baseline="0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fr-FR"/>
              <a:t>Cliquez pour ajouter un sous-titre </a:t>
            </a:r>
          </a:p>
        </p:txBody>
      </p:sp>
      <p:sp>
        <p:nvSpPr>
          <p:cNvPr id="11" name="Espace réservé du texte 17">
            <a:extLst>
              <a:ext uri="{FF2B5EF4-FFF2-40B4-BE49-F238E27FC236}">
                <a16:creationId xmlns:a16="http://schemas.microsoft.com/office/drawing/2014/main" id="{6D9CE0F4-78C6-4BD6-9C58-FDFC16FF09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7551" y="2486203"/>
            <a:ext cx="4626293" cy="3325723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lang="fr-FR" sz="1400" spc="50" baseline="0"/>
            </a:lvl1pPr>
          </a:lstStyle>
          <a:p>
            <a:pPr lvl="0" rtl="0"/>
            <a:r>
              <a:rPr lang="fr-FR"/>
              <a:t>Cliquer pour ajouter du texte</a:t>
            </a:r>
          </a:p>
        </p:txBody>
      </p:sp>
      <p:sp>
        <p:nvSpPr>
          <p:cNvPr id="10" name="Espace réservé du texte 14">
            <a:extLst>
              <a:ext uri="{FF2B5EF4-FFF2-40B4-BE49-F238E27FC236}">
                <a16:creationId xmlns:a16="http://schemas.microsoft.com/office/drawing/2014/main" id="{B499BD94-B24B-4B23-9B87-81DF413EA4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51708" y="2063837"/>
            <a:ext cx="4626763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lang="fr-FR" sz="2000" b="0" i="0" spc="200" baseline="0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fr-FR"/>
              <a:t>Cliquez pour ajouter un sous-titre </a:t>
            </a:r>
          </a:p>
        </p:txBody>
      </p:sp>
      <p:sp>
        <p:nvSpPr>
          <p:cNvPr id="12" name="Espace réservé du texte 17">
            <a:extLst>
              <a:ext uri="{FF2B5EF4-FFF2-40B4-BE49-F238E27FC236}">
                <a16:creationId xmlns:a16="http://schemas.microsoft.com/office/drawing/2014/main" id="{6BC5A941-8EB4-4D4B-9671-6B8FA6447A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52188" y="2486202"/>
            <a:ext cx="4626293" cy="3325723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lang="fr-FR" sz="1400" spc="50" baseline="0"/>
            </a:lvl1pPr>
          </a:lstStyle>
          <a:p>
            <a:pPr lvl="0" rtl="0"/>
            <a:r>
              <a:rPr lang="fr-FR"/>
              <a:t>Cliquer pour ajouter du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E4E3392-5868-4F6C-BFCC-ECCB66A3B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ED975EE-261C-47D3-A9E5-7401C706A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727BB3A-38A2-4A8E-88C2-55FAE758D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F91729D4-A164-47A3-830D-E792BCE699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9179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en 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5B3E9C-104B-4460-A48D-0C2C5329B8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40431"/>
            <a:ext cx="10515600" cy="726137"/>
          </a:xfrm>
          <a:prstGeom prst="rect">
            <a:avLst/>
          </a:prstGeom>
        </p:spPr>
        <p:txBody>
          <a:bodyPr rtlCol="0" anchor="ctr"/>
          <a:lstStyle>
            <a:lvl1pPr algn="r">
              <a:defRPr lang="fr-FR" sz="3200" cap="all" spc="200" baseline="0">
                <a:solidFill>
                  <a:schemeClr val="accent4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716DDC2F-7D33-44CF-9D9F-B342720BB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530240"/>
            <a:ext cx="12192000" cy="889369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/>
          </a:p>
        </p:txBody>
      </p:sp>
      <p:sp>
        <p:nvSpPr>
          <p:cNvPr id="12" name="Espace réservé du texte 14">
            <a:extLst>
              <a:ext uri="{FF2B5EF4-FFF2-40B4-BE49-F238E27FC236}">
                <a16:creationId xmlns:a16="http://schemas.microsoft.com/office/drawing/2014/main" id="{9A8189FC-92D4-447F-BE75-86F13BA33B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3140" y="2063838"/>
            <a:ext cx="3515704" cy="42236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buNone/>
              <a:defRPr lang="fr-FR" sz="2000" b="0" i="0" spc="200" baseline="0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fr-FR"/>
              <a:t>Cliquez pour ajouter un sous-titre </a:t>
            </a:r>
          </a:p>
        </p:txBody>
      </p:sp>
      <p:sp>
        <p:nvSpPr>
          <p:cNvPr id="14" name="Espace réservé du texte 17">
            <a:extLst>
              <a:ext uri="{FF2B5EF4-FFF2-40B4-BE49-F238E27FC236}">
                <a16:creationId xmlns:a16="http://schemas.microsoft.com/office/drawing/2014/main" id="{4FDAEC9F-05AF-4D5D-AD2C-537FF767ED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2932" y="2523933"/>
            <a:ext cx="3515346" cy="3325723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lang="fr-FR" sz="1400" spc="50" baseline="0"/>
            </a:lvl1pPr>
          </a:lstStyle>
          <a:p>
            <a:pPr lvl="0" rtl="0"/>
            <a:r>
              <a:rPr lang="fr-FR"/>
              <a:t>Cliquer pour ajouter du texte</a:t>
            </a:r>
          </a:p>
        </p:txBody>
      </p:sp>
      <p:sp>
        <p:nvSpPr>
          <p:cNvPr id="22" name="Espace réservé du texte 14">
            <a:extLst>
              <a:ext uri="{FF2B5EF4-FFF2-40B4-BE49-F238E27FC236}">
                <a16:creationId xmlns:a16="http://schemas.microsoft.com/office/drawing/2014/main" id="{2492CECA-D20C-47AF-A75A-44DFDE74D8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29790" y="2063838"/>
            <a:ext cx="3515704" cy="42236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buNone/>
              <a:defRPr lang="fr-FR" sz="2000" b="0" i="0" spc="200" baseline="0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fr-FR"/>
              <a:t>Cliquez pour ajouter un sous-titre </a:t>
            </a:r>
          </a:p>
        </p:txBody>
      </p:sp>
      <p:sp>
        <p:nvSpPr>
          <p:cNvPr id="23" name="Espace réservé du texte 17">
            <a:extLst>
              <a:ext uri="{FF2B5EF4-FFF2-40B4-BE49-F238E27FC236}">
                <a16:creationId xmlns:a16="http://schemas.microsoft.com/office/drawing/2014/main" id="{EEF915A4-555A-4718-876D-625A85FAB0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29582" y="2523933"/>
            <a:ext cx="3515346" cy="3325723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lang="fr-FR" sz="1400" spc="50" baseline="0"/>
            </a:lvl1pPr>
          </a:lstStyle>
          <a:p>
            <a:pPr lvl="0" rtl="0"/>
            <a:r>
              <a:rPr lang="fr-FR"/>
              <a:t>Cliquer pour ajouter du texte</a:t>
            </a:r>
          </a:p>
        </p:txBody>
      </p:sp>
      <p:sp>
        <p:nvSpPr>
          <p:cNvPr id="26" name="Espace réservé du texte 14">
            <a:extLst>
              <a:ext uri="{FF2B5EF4-FFF2-40B4-BE49-F238E27FC236}">
                <a16:creationId xmlns:a16="http://schemas.microsoft.com/office/drawing/2014/main" id="{7458D237-AB82-4392-B182-AAF3694FDB1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75874" y="2063838"/>
            <a:ext cx="3515704" cy="42236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buNone/>
              <a:defRPr lang="fr-FR" sz="2000" b="0" i="0" spc="200" baseline="0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fr-FR"/>
              <a:t>Cliquez pour ajouter un sous-titre </a:t>
            </a:r>
          </a:p>
        </p:txBody>
      </p:sp>
      <p:sp>
        <p:nvSpPr>
          <p:cNvPr id="27" name="Espace réservé du texte 17">
            <a:extLst>
              <a:ext uri="{FF2B5EF4-FFF2-40B4-BE49-F238E27FC236}">
                <a16:creationId xmlns:a16="http://schemas.microsoft.com/office/drawing/2014/main" id="{AAA9CCE2-427A-46C0-A79B-0D01E8888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75666" y="2523933"/>
            <a:ext cx="3515346" cy="3325723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lang="fr-FR" sz="1400" spc="50" baseline="0"/>
            </a:lvl1pPr>
          </a:lstStyle>
          <a:p>
            <a:pPr lvl="0" rtl="0"/>
            <a:r>
              <a:rPr lang="fr-FR"/>
              <a:t>Cliquer pour ajouter du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5A30FE-146C-418D-B68F-9EBB829D0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6BCBBE8-05C6-4946-80F5-DE319A6FC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22839E0-080F-4A5D-99FB-FD1917E7F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F91729D4-A164-47A3-830D-E792BCE699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7888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ésum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2C65D0-3E91-45C0-BC6C-CC7BFE58B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4800" y="3429000"/>
            <a:ext cx="3097320" cy="978408"/>
          </a:xfrm>
          <a:prstGeom prst="rect">
            <a:avLst/>
          </a:prstGeom>
        </p:spPr>
        <p:txBody>
          <a:bodyPr rtlCol="0" anchor="ctr"/>
          <a:lstStyle>
            <a:lvl1pPr algn="l">
              <a:defRPr lang="fr-FR" sz="3200" cap="all" spc="200" baseline="0">
                <a:solidFill>
                  <a:schemeClr val="accent4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09651A5D-2C86-4900-A248-8559E39BDA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20510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fr-FR" spc="400" baseline="0"/>
            </a:lvl1pPr>
          </a:lstStyle>
          <a:p>
            <a:pPr rtl="0"/>
            <a:r>
              <a:rPr lang="fr-FR"/>
              <a:t>Cliquez pour ajouter une photo</a:t>
            </a:r>
          </a:p>
        </p:txBody>
      </p:sp>
      <p:sp>
        <p:nvSpPr>
          <p:cNvPr id="9" name="Espace réservé du texte 11">
            <a:extLst>
              <a:ext uri="{FF2B5EF4-FFF2-40B4-BE49-F238E27FC236}">
                <a16:creationId xmlns:a16="http://schemas.microsoft.com/office/drawing/2014/main" id="{D5F84479-AB5A-4587-BAAF-A05E52224B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5700" y="2854660"/>
            <a:ext cx="4749800" cy="2129971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fr-FR" sz="1400" cap="none" spc="50" baseline="0">
                <a:latin typeface="+mn-lt"/>
              </a:defRPr>
            </a:lvl1pPr>
          </a:lstStyle>
          <a:p>
            <a:pPr lvl="0" rtl="0"/>
            <a:r>
              <a:rPr lang="fr-FR"/>
              <a:t>Cliquer pour ajouter du texte</a:t>
            </a:r>
          </a:p>
        </p:txBody>
      </p:sp>
      <p:sp>
        <p:nvSpPr>
          <p:cNvPr id="7" name="Espace réservé d’image 5">
            <a:extLst>
              <a:ext uri="{FF2B5EF4-FFF2-40B4-BE49-F238E27FC236}">
                <a16:creationId xmlns:a16="http://schemas.microsoft.com/office/drawing/2014/main" id="{3D8D3253-3A08-4F2F-B6B3-607BBC6B33D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5788241"/>
            <a:ext cx="12192000" cy="106976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fr-FR" spc="400" baseline="0"/>
            </a:lvl1pPr>
          </a:lstStyle>
          <a:p>
            <a:pPr rtl="0"/>
            <a:r>
              <a:rPr lang="fr-FR"/>
              <a:t>Cliquez pour ajouter une photo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2B75CEA-DDFB-4C62-B83F-6A0B86FA7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fr-FR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D425E30-50C5-42DD-911D-36C0E732E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fr-FR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fr-FR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E88C855-986C-4539-81CE-5421C8EB7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fr-FR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F91729D4-A164-47A3-830D-E792BCE699E4}" type="slidenum">
              <a:rPr lang="fr-FR" smtClean="0"/>
              <a:pPr rtl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72393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ô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18F63EB3-EB79-4150-A7A5-F675662724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237" y="1096375"/>
            <a:ext cx="4045527" cy="1590790"/>
          </a:xfrm>
          <a:prstGeom prst="rect">
            <a:avLst/>
          </a:prstGeom>
        </p:spPr>
        <p:txBody>
          <a:bodyPr rtlCol="0" anchor="b"/>
          <a:lstStyle>
            <a:lvl1pPr>
              <a:defRPr lang="fr-FR" sz="3200" cap="all" spc="200" baseline="0">
                <a:solidFill>
                  <a:schemeClr val="accent4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289D0B50-E879-41B9-9B1B-EBB40605D1B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951274"/>
            <a:ext cx="2743201" cy="4747564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fr-FR" spc="400" baseline="0"/>
            </a:lvl1pPr>
          </a:lstStyle>
          <a:p>
            <a:pPr rtl="0"/>
            <a:r>
              <a:rPr lang="fr-FR"/>
              <a:t>Cliquez pour ajouter une photo</a:t>
            </a:r>
          </a:p>
        </p:txBody>
      </p:sp>
      <p:sp>
        <p:nvSpPr>
          <p:cNvPr id="8" name="Espace réservé du texte 8">
            <a:extLst>
              <a:ext uri="{FF2B5EF4-FFF2-40B4-BE49-F238E27FC236}">
                <a16:creationId xmlns:a16="http://schemas.microsoft.com/office/drawing/2014/main" id="{EB4D3EE7-1F3B-4AAB-A04D-3162C35A1A9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07354" y="2910720"/>
            <a:ext cx="4011410" cy="2061261"/>
          </a:xfrm>
          <a:prstGeom prst="rect">
            <a:avLst/>
          </a:prstGeom>
        </p:spPr>
        <p:txBody>
          <a:bodyPr rtlCol="0" anchor="t"/>
          <a:lstStyle>
            <a:lvl1pPr marL="0" indent="0">
              <a:lnSpc>
                <a:spcPct val="200000"/>
              </a:lnSpc>
              <a:spcBef>
                <a:spcPts val="0"/>
              </a:spcBef>
              <a:buFont typeface="Segoe UI Light" panose="020B0502040204020203" pitchFamily="34" charset="0"/>
              <a:buNone/>
              <a:defRPr lang="fr-FR" sz="2000" b="0" i="0" spc="200" baseline="0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fr-FR"/>
              <a:t>Cliquez pour ajouter un nom</a:t>
            </a:r>
          </a:p>
        </p:txBody>
      </p:sp>
      <p:sp>
        <p:nvSpPr>
          <p:cNvPr id="9" name="Espace réservé d’image 5">
            <a:extLst>
              <a:ext uri="{FF2B5EF4-FFF2-40B4-BE49-F238E27FC236}">
                <a16:creationId xmlns:a16="http://schemas.microsoft.com/office/drawing/2014/main" id="{2A57A12F-74B8-4CBC-816C-F2AC890D1B9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48800" y="951274"/>
            <a:ext cx="2743200" cy="4747564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fr-FR" spc="400" baseline="0"/>
            </a:lvl1pPr>
          </a:lstStyle>
          <a:p>
            <a:pPr rtl="0"/>
            <a:r>
              <a:rPr lang="fr-FR"/>
              <a:t>Cliquez pour ajouter une photo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A19A048-F803-428B-9A66-6DE56F4DE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B42CDA7-93A6-45DB-9062-E70E51ACB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1F08F63-561A-455E-8ED8-20CCE58E7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F91729D4-A164-47A3-830D-E792BCE699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9593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44C813-EE84-4C00-BDF7-2FD444FA42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1580" y="942423"/>
            <a:ext cx="4694420" cy="1124392"/>
          </a:xfrm>
          <a:prstGeom prst="rect">
            <a:avLst/>
          </a:prstGeom>
        </p:spPr>
        <p:txBody>
          <a:bodyPr rtlCol="0" anchor="b"/>
          <a:lstStyle>
            <a:lvl1pPr>
              <a:defRPr lang="fr-FR" sz="3200" cap="all" spc="200" baseline="0">
                <a:solidFill>
                  <a:schemeClr val="accent4"/>
                </a:solidFill>
              </a:defRPr>
            </a:lvl1pPr>
          </a:lstStyle>
          <a:p>
            <a:pPr rtl="0"/>
            <a:r>
              <a:rPr lang="fr-FR"/>
              <a:t>CLIQUEZ ICI POUR ajouter un titre</a:t>
            </a:r>
          </a:p>
        </p:txBody>
      </p:sp>
      <p:sp>
        <p:nvSpPr>
          <p:cNvPr id="9" name="Espace réservé du texte 11">
            <a:extLst>
              <a:ext uri="{FF2B5EF4-FFF2-40B4-BE49-F238E27FC236}">
                <a16:creationId xmlns:a16="http://schemas.microsoft.com/office/drawing/2014/main" id="{41FB44AB-9520-4C96-A83D-2FABD15CBE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0587" y="2329867"/>
            <a:ext cx="4058872" cy="3156533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200000"/>
              </a:lnSpc>
              <a:spcBef>
                <a:spcPts val="0"/>
              </a:spcBef>
              <a:buFont typeface="Segoe UI Light" panose="020B0502040204020203" pitchFamily="34" charset="0"/>
              <a:buNone/>
              <a:defRPr lang="fr-FR" sz="2000" cap="none" spc="5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 rtl="0"/>
            <a:r>
              <a:rPr lang="fr-FR"/>
              <a:t>Cliquer pour ajouter du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A6B1A04-4BA1-4FCF-B19E-6A052911C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DD33EA-800C-403C-867B-B4178A7C3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TITRE DE LA PRÉSENTATION</a:t>
            </a:r>
          </a:p>
        </p:txBody>
      </p:sp>
      <p:sp>
        <p:nvSpPr>
          <p:cNvPr id="7" name="Espace réservé d’image 2">
            <a:extLst>
              <a:ext uri="{FF2B5EF4-FFF2-40B4-BE49-F238E27FC236}">
                <a16:creationId xmlns:a16="http://schemas.microsoft.com/office/drawing/2014/main" id="{0285C91D-2914-4BB9-A857-7DFA168C761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83361" y="0"/>
            <a:ext cx="3598052" cy="325810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fr-FR" spc="400" baseline="0"/>
            </a:lvl1pPr>
          </a:lstStyle>
          <a:p>
            <a:pPr rtl="0"/>
            <a:r>
              <a:rPr lang="fr-FR"/>
              <a:t>Cliquez pour ajouter une photo</a:t>
            </a:r>
          </a:p>
        </p:txBody>
      </p:sp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C6896BB5-7888-43CA-A76C-BF7DE06DF2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83361" y="3599895"/>
            <a:ext cx="3598052" cy="325810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fr-FR" spc="400" baseline="0"/>
            </a:lvl1pPr>
          </a:lstStyle>
          <a:p>
            <a:pPr rtl="0"/>
            <a:r>
              <a:rPr lang="fr-FR"/>
              <a:t>Cliquez pour ajouter une photo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C8D158-80CE-4259-AE40-6EC8A072E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F91729D4-A164-47A3-830D-E792BCE699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9022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FEC8E4-E66E-43DD-B7F9-77510035A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7600" y="2921000"/>
            <a:ext cx="4749800" cy="527050"/>
          </a:xfrm>
          <a:prstGeom prst="rect">
            <a:avLst/>
          </a:prstGeom>
        </p:spPr>
        <p:txBody>
          <a:bodyPr rtlCol="0" anchor="b"/>
          <a:lstStyle>
            <a:lvl1pPr>
              <a:defRPr lang="fr-FR" sz="3200" cap="all" spc="200" baseline="0">
                <a:solidFill>
                  <a:schemeClr val="accent4"/>
                </a:solidFill>
              </a:defRPr>
            </a:lvl1pPr>
          </a:lstStyle>
          <a:p>
            <a:pPr rtl="0"/>
            <a:r>
              <a:rPr lang="fr-FR"/>
              <a:t>CLIQUEZ ICI POUR AJOUTER UN TITRE</a:t>
            </a:r>
          </a:p>
        </p:txBody>
      </p:sp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3DA549A2-F99E-46CF-BFF2-0F2D5834E1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492125"/>
            <a:ext cx="4114800" cy="53721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fr-FR" spc="400" baseline="0"/>
            </a:lvl1pPr>
          </a:lstStyle>
          <a:p>
            <a:pPr rtl="0"/>
            <a:r>
              <a:rPr lang="fr-FR"/>
              <a:t>Cliquez pour ajouter une photo</a:t>
            </a:r>
          </a:p>
        </p:txBody>
      </p:sp>
      <p:sp>
        <p:nvSpPr>
          <p:cNvPr id="13" name="Espace réservé du texte 11">
            <a:extLst>
              <a:ext uri="{FF2B5EF4-FFF2-40B4-BE49-F238E27FC236}">
                <a16:creationId xmlns:a16="http://schemas.microsoft.com/office/drawing/2014/main" id="{8E76B184-0041-41D4-948C-64DE4AB097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97600" y="3429000"/>
            <a:ext cx="4749800" cy="2129971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fr-FR" sz="1400" cap="none" spc="50" baseline="0">
                <a:latin typeface="+mn-lt"/>
              </a:defRPr>
            </a:lvl1pPr>
          </a:lstStyle>
          <a:p>
            <a:pPr lvl="0" rtl="0"/>
            <a:r>
              <a:rPr lang="fr-FR"/>
              <a:t>Cliquer pour ajouter du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89B09CA-52A5-4AB5-AF1F-8A2194181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F5B9A3-008F-4631-AAAD-66E8363F3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4547ADF-979E-4B05-BD10-4C2F27964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F91729D4-A164-47A3-830D-E792BCE699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9361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fs princip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’image 2">
            <a:extLst>
              <a:ext uri="{FF2B5EF4-FFF2-40B4-BE49-F238E27FC236}">
                <a16:creationId xmlns:a16="http://schemas.microsoft.com/office/drawing/2014/main" id="{38C8EB8A-A968-4E47-AE69-9A01E7717EB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98402" y="598401"/>
            <a:ext cx="9645056" cy="5661198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fr-FR" spc="400" baseline="0"/>
            </a:lvl1pPr>
          </a:lstStyle>
          <a:p>
            <a:pPr rtl="0"/>
            <a:r>
              <a:rPr lang="fr-FR"/>
              <a:t>Cliquez pour ajouter une photo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5A198BF-0DCC-40E9-B9E5-892F3CCF54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9978" y="3443968"/>
            <a:ext cx="6022021" cy="882499"/>
          </a:xfrm>
          <a:prstGeom prst="rect">
            <a:avLst/>
          </a:prstGeom>
          <a:solidFill>
            <a:schemeClr val="accent4">
              <a:alpha val="80000"/>
            </a:schemeClr>
          </a:solidFill>
        </p:spPr>
        <p:txBody>
          <a:bodyPr lIns="1371600" tIns="457200" rtlCol="0" anchor="ctr" anchorCtr="0"/>
          <a:lstStyle>
            <a:lvl1pPr>
              <a:defRPr lang="fr-FR" sz="3200" cap="all" spc="2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9" name="Espace réservé du texte 11">
            <a:extLst>
              <a:ext uri="{FF2B5EF4-FFF2-40B4-BE49-F238E27FC236}">
                <a16:creationId xmlns:a16="http://schemas.microsoft.com/office/drawing/2014/main" id="{FAD04F8B-0B18-4B5F-B3A8-8EEDC439F5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69979" y="4326467"/>
            <a:ext cx="6022021" cy="830414"/>
          </a:xfrm>
          <a:prstGeom prst="rect">
            <a:avLst/>
          </a:prstGeom>
          <a:solidFill>
            <a:schemeClr val="accent4">
              <a:alpha val="80000"/>
            </a:schemeClr>
          </a:solidFill>
        </p:spPr>
        <p:txBody>
          <a:bodyPr lIns="1371600" bIns="365760" rtlCol="0" anchor="ctr"/>
          <a:lstStyle>
            <a:lvl1pPr marL="0" indent="0" algn="l">
              <a:buNone/>
              <a:defRPr lang="fr-FR" sz="2000" i="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1593073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formances trimestriel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9EE33C-7BB8-4644-AC43-EAFCF071A5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9663" y="498928"/>
            <a:ext cx="9972675" cy="567873"/>
          </a:xfrm>
          <a:prstGeom prst="rect">
            <a:avLst/>
          </a:prstGeom>
        </p:spPr>
        <p:txBody>
          <a:bodyPr rtlCol="0"/>
          <a:lstStyle>
            <a:lvl1pPr algn="ctr">
              <a:defRPr lang="fr-FR" sz="3200" cap="all" spc="200" baseline="0">
                <a:solidFill>
                  <a:schemeClr val="accent4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36A6D30-3C9B-4105-8529-1FC3C4799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F6CE03B-D3BE-49C6-B2A4-0E17803F1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TITRE DE LA PRÉSENTATION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DEB961D-2B84-4E52-A71A-1C55CFFD8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F91729D4-A164-47A3-830D-E792BCE699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271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maines de croiss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AAA794-F088-4753-95A0-021064EE61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4166"/>
            <a:ext cx="10515600" cy="567873"/>
          </a:xfrm>
          <a:prstGeom prst="rect">
            <a:avLst/>
          </a:prstGeom>
        </p:spPr>
        <p:txBody>
          <a:bodyPr rtlCol="0"/>
          <a:lstStyle>
            <a:lvl1pPr algn="ctr">
              <a:defRPr lang="fr-FR" sz="3200" cap="all" spc="200" baseline="0">
                <a:solidFill>
                  <a:schemeClr val="accent4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7C3E83D-2F76-4F03-9EF6-81DED4065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3D99F77-FE1A-4CD5-8B1C-50D8981A1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84CA1C4-7C3D-4FAE-B5FC-D235F6D9E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F91729D4-A164-47A3-830D-E792BCE699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9488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C8E96375-73CE-4ED7-90B6-293AB27ED0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fr-FR" spc="400" baseline="0"/>
            </a:lvl1pPr>
          </a:lstStyle>
          <a:p>
            <a:pPr rtl="0"/>
            <a:r>
              <a:rPr lang="fr-FR"/>
              <a:t>Cliquez pour ajouter une photo</a:t>
            </a: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4E8AED7C-EFC3-4427-AD37-E7AA4AF0C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81910"/>
            <a:ext cx="12192000" cy="3352227"/>
          </a:xfrm>
          <a:custGeom>
            <a:avLst/>
            <a:gdLst>
              <a:gd name="connsiteX0" fmla="*/ 11721830 w 12192000"/>
              <a:gd name="connsiteY0" fmla="*/ 0 h 3352227"/>
              <a:gd name="connsiteX1" fmla="*/ 12192000 w 12192000"/>
              <a:gd name="connsiteY1" fmla="*/ 0 h 3352227"/>
              <a:gd name="connsiteX2" fmla="*/ 12192000 w 12192000"/>
              <a:gd name="connsiteY2" fmla="*/ 3352227 h 3352227"/>
              <a:gd name="connsiteX3" fmla="*/ 11721830 w 12192000"/>
              <a:gd name="connsiteY3" fmla="*/ 3352227 h 3352227"/>
              <a:gd name="connsiteX4" fmla="*/ 0 w 12192000"/>
              <a:gd name="connsiteY4" fmla="*/ 0 h 3352227"/>
              <a:gd name="connsiteX5" fmla="*/ 5525311 w 12192000"/>
              <a:gd name="connsiteY5" fmla="*/ 0 h 3352227"/>
              <a:gd name="connsiteX6" fmla="*/ 5525311 w 12192000"/>
              <a:gd name="connsiteY6" fmla="*/ 3352227 h 3352227"/>
              <a:gd name="connsiteX7" fmla="*/ 0 w 12192000"/>
              <a:gd name="connsiteY7" fmla="*/ 3352227 h 335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352227">
                <a:moveTo>
                  <a:pt x="11721830" y="0"/>
                </a:moveTo>
                <a:lnTo>
                  <a:pt x="12192000" y="0"/>
                </a:lnTo>
                <a:lnTo>
                  <a:pt x="12192000" y="3352227"/>
                </a:lnTo>
                <a:lnTo>
                  <a:pt x="11721830" y="3352227"/>
                </a:lnTo>
                <a:close/>
                <a:moveTo>
                  <a:pt x="0" y="0"/>
                </a:moveTo>
                <a:lnTo>
                  <a:pt x="5525311" y="0"/>
                </a:lnTo>
                <a:lnTo>
                  <a:pt x="5525311" y="3352227"/>
                </a:lnTo>
                <a:lnTo>
                  <a:pt x="0" y="3352227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5000"/>
            </a:schemeClr>
          </a:solidFill>
        </p:spPr>
        <p:txBody>
          <a:bodyPr lIns="960120" rIns="7315200" rtlCol="0" anchor="b"/>
          <a:lstStyle>
            <a:lvl1pPr>
              <a:defRPr lang="fr-FR" sz="3200" cap="all" spc="200" baseline="0" dirty="0"/>
            </a:lvl1pPr>
          </a:lstStyle>
          <a:p>
            <a:pPr marL="0" lvl="0" rtl="0"/>
            <a:r>
              <a:rPr lang="fr-FR"/>
              <a:t>Cliquez pour ajouter un titre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72FF0B66-A4D6-423A-AC8B-48E8CD7DF8B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4534137"/>
            <a:ext cx="12192000" cy="1141953"/>
          </a:xfrm>
          <a:custGeom>
            <a:avLst/>
            <a:gdLst>
              <a:gd name="connsiteX0" fmla="*/ 11721830 w 12192000"/>
              <a:gd name="connsiteY0" fmla="*/ 1 h 1141953"/>
              <a:gd name="connsiteX1" fmla="*/ 12192000 w 12192000"/>
              <a:gd name="connsiteY1" fmla="*/ 1 h 1141953"/>
              <a:gd name="connsiteX2" fmla="*/ 12192000 w 12192000"/>
              <a:gd name="connsiteY2" fmla="*/ 1141953 h 1141953"/>
              <a:gd name="connsiteX3" fmla="*/ 11721830 w 12192000"/>
              <a:gd name="connsiteY3" fmla="*/ 1141953 h 1141953"/>
              <a:gd name="connsiteX4" fmla="*/ 0 w 12192000"/>
              <a:gd name="connsiteY4" fmla="*/ 0 h 1141953"/>
              <a:gd name="connsiteX5" fmla="*/ 5525311 w 12192000"/>
              <a:gd name="connsiteY5" fmla="*/ 0 h 1141953"/>
              <a:gd name="connsiteX6" fmla="*/ 5525311 w 12192000"/>
              <a:gd name="connsiteY6" fmla="*/ 1141952 h 1141953"/>
              <a:gd name="connsiteX7" fmla="*/ 0 w 12192000"/>
              <a:gd name="connsiteY7" fmla="*/ 1141952 h 1141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141953">
                <a:moveTo>
                  <a:pt x="11721830" y="1"/>
                </a:moveTo>
                <a:lnTo>
                  <a:pt x="12192000" y="1"/>
                </a:lnTo>
                <a:lnTo>
                  <a:pt x="12192000" y="1141953"/>
                </a:lnTo>
                <a:lnTo>
                  <a:pt x="11721830" y="1141953"/>
                </a:lnTo>
                <a:close/>
                <a:moveTo>
                  <a:pt x="0" y="0"/>
                </a:moveTo>
                <a:lnTo>
                  <a:pt x="5525311" y="0"/>
                </a:lnTo>
                <a:lnTo>
                  <a:pt x="5525311" y="1141952"/>
                </a:lnTo>
                <a:lnTo>
                  <a:pt x="0" y="1141952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5000"/>
            </a:schemeClr>
          </a:solidFill>
        </p:spPr>
        <p:txBody>
          <a:bodyPr lIns="960120" tIns="137160" rIns="6400800" rtlCol="0" anchor="t"/>
          <a:lstStyle>
            <a:lvl1pPr marL="0" indent="0">
              <a:buNone/>
              <a:defRPr lang="fr-FR" sz="2000" b="0" i="0" spc="200" baseline="0" dirty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marL="228600" lvl="0" indent="-228600" rtl="0"/>
            <a:r>
              <a:rPr lang="fr-FR"/>
              <a:t>Cliquez pour ajouter un nom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C52883E-0EA3-4DCA-BB78-AD84BBE53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fr-FR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31860F9-7B15-486D-B68B-1D5E02F61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fr-FR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fr-FR"/>
              <a:t>TITRE DE LA PRÉSENTATION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90B89DE-8ADC-4391-8EAF-C713EA699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fr-FR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F91729D4-A164-47A3-830D-E792BCE699E4}" type="slidenum">
              <a:rPr lang="fr-FR" smtClean="0"/>
              <a:pPr rtl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0063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5886F38-E337-4504-BF25-D65176023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274260"/>
            <a:ext cx="12192000" cy="2583739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D93D2BF-453A-45BE-9E29-EC3F8D9F5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9846" y="1487527"/>
            <a:ext cx="2581554" cy="1325563"/>
          </a:xfrm>
          <a:prstGeom prst="rect">
            <a:avLst/>
          </a:prstGeom>
        </p:spPr>
        <p:txBody>
          <a:bodyPr rtlCol="0" anchor="b"/>
          <a:lstStyle>
            <a:lvl1pPr algn="ctr">
              <a:defRPr lang="fr-FR" sz="3200" cap="all" spc="200" baseline="0">
                <a:solidFill>
                  <a:schemeClr val="accent4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51" name="Espace réservé d’image 9">
            <a:extLst>
              <a:ext uri="{FF2B5EF4-FFF2-40B4-BE49-F238E27FC236}">
                <a16:creationId xmlns:a16="http://schemas.microsoft.com/office/drawing/2014/main" id="{C47B8159-559E-42C4-AA5B-7642DE42745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793630" y="677419"/>
            <a:ext cx="2357652" cy="16224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fr-FR"/>
            </a:lvl1pPr>
          </a:lstStyle>
          <a:p>
            <a:pPr rtl="0"/>
            <a:r>
              <a:rPr lang="fr-FR"/>
              <a:t>Cliquez ici pour ajouter une photo</a:t>
            </a:r>
          </a:p>
        </p:txBody>
      </p:sp>
      <p:sp>
        <p:nvSpPr>
          <p:cNvPr id="52" name="Espace réservé du texte 17">
            <a:extLst>
              <a:ext uri="{FF2B5EF4-FFF2-40B4-BE49-F238E27FC236}">
                <a16:creationId xmlns:a16="http://schemas.microsoft.com/office/drawing/2014/main" id="{9E9FA76D-767D-4F48-9238-F384F4D4169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3628" y="2299842"/>
            <a:ext cx="2357652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fr-FR" sz="1600" cap="all" spc="200" baseline="0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fr-FR"/>
              <a:t>Cliquez ici pour ajouter un nom</a:t>
            </a:r>
          </a:p>
        </p:txBody>
      </p:sp>
      <p:sp>
        <p:nvSpPr>
          <p:cNvPr id="53" name="Espace réservé du texte 17">
            <a:extLst>
              <a:ext uri="{FF2B5EF4-FFF2-40B4-BE49-F238E27FC236}">
                <a16:creationId xmlns:a16="http://schemas.microsoft.com/office/drawing/2014/main" id="{40F2B787-B1D2-493C-ABA2-D6E69C4800D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93628" y="2774990"/>
            <a:ext cx="2357652" cy="47514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fr-FR" sz="1200" b="0" i="0" cap="none" spc="200" baseline="0"/>
            </a:lvl1pPr>
          </a:lstStyle>
          <a:p>
            <a:pPr lvl="0" rtl="0"/>
            <a:r>
              <a:rPr lang="fr-FR"/>
              <a:t>Cliquez ici pour donner un titre</a:t>
            </a:r>
          </a:p>
        </p:txBody>
      </p:sp>
      <p:sp>
        <p:nvSpPr>
          <p:cNvPr id="54" name="Espace réservé d’image 9">
            <a:extLst>
              <a:ext uri="{FF2B5EF4-FFF2-40B4-BE49-F238E27FC236}">
                <a16:creationId xmlns:a16="http://schemas.microsoft.com/office/drawing/2014/main" id="{7FCC4980-412C-49F7-BF30-8693DD9EAC0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431774" y="677419"/>
            <a:ext cx="2357652" cy="16224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fr-FR"/>
            </a:lvl1pPr>
          </a:lstStyle>
          <a:p>
            <a:pPr rtl="0"/>
            <a:r>
              <a:rPr lang="fr-FR"/>
              <a:t>Cliquez pour ajouter une photo</a:t>
            </a:r>
          </a:p>
        </p:txBody>
      </p:sp>
      <p:sp>
        <p:nvSpPr>
          <p:cNvPr id="55" name="Espace réservé du texte 17">
            <a:extLst>
              <a:ext uri="{FF2B5EF4-FFF2-40B4-BE49-F238E27FC236}">
                <a16:creationId xmlns:a16="http://schemas.microsoft.com/office/drawing/2014/main" id="{B9BD60DD-95CB-47D1-9C2F-5ACD3882066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31772" y="2299842"/>
            <a:ext cx="2357652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fr-FR" sz="1600" cap="all" spc="200" baseline="0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fr-FR"/>
              <a:t>Cliquez ici pour ajouter un nom</a:t>
            </a:r>
          </a:p>
        </p:txBody>
      </p:sp>
      <p:sp>
        <p:nvSpPr>
          <p:cNvPr id="56" name="Espace réservé du texte 17">
            <a:extLst>
              <a:ext uri="{FF2B5EF4-FFF2-40B4-BE49-F238E27FC236}">
                <a16:creationId xmlns:a16="http://schemas.microsoft.com/office/drawing/2014/main" id="{19FF93B2-766D-4558-94BE-49F215C0FF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31772" y="2774990"/>
            <a:ext cx="2357652" cy="47514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fr-FR" sz="1200" b="0" i="0" cap="none" spc="200" baseline="0"/>
            </a:lvl1pPr>
          </a:lstStyle>
          <a:p>
            <a:pPr lvl="0" rtl="0"/>
            <a:r>
              <a:rPr lang="fr-FR"/>
              <a:t>Cliquez ici pour donner un titre</a:t>
            </a:r>
          </a:p>
        </p:txBody>
      </p:sp>
      <p:sp>
        <p:nvSpPr>
          <p:cNvPr id="57" name="Espace réservé d’image 9">
            <a:extLst>
              <a:ext uri="{FF2B5EF4-FFF2-40B4-BE49-F238E27FC236}">
                <a16:creationId xmlns:a16="http://schemas.microsoft.com/office/drawing/2014/main" id="{F16F9FCC-4EE2-4D18-8257-694E9C80F54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793630" y="3250138"/>
            <a:ext cx="2357652" cy="16224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fr-FR"/>
            </a:lvl1pPr>
          </a:lstStyle>
          <a:p>
            <a:pPr rtl="0"/>
            <a:r>
              <a:rPr lang="fr-FR"/>
              <a:t>Cliquez ici pour ajouter une photo</a:t>
            </a:r>
          </a:p>
        </p:txBody>
      </p:sp>
      <p:sp>
        <p:nvSpPr>
          <p:cNvPr id="58" name="Espace réservé du texte 17">
            <a:extLst>
              <a:ext uri="{FF2B5EF4-FFF2-40B4-BE49-F238E27FC236}">
                <a16:creationId xmlns:a16="http://schemas.microsoft.com/office/drawing/2014/main" id="{F434B9BC-2EC7-4433-BAA8-039EB5BED5C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793628" y="4872561"/>
            <a:ext cx="2357652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fr-FR" sz="1600" cap="all" spc="200" baseline="0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fr-FR"/>
              <a:t>Cliquez ici pour ajouter un nom</a:t>
            </a:r>
          </a:p>
        </p:txBody>
      </p:sp>
      <p:sp>
        <p:nvSpPr>
          <p:cNvPr id="59" name="Espace réservé du texte 17">
            <a:extLst>
              <a:ext uri="{FF2B5EF4-FFF2-40B4-BE49-F238E27FC236}">
                <a16:creationId xmlns:a16="http://schemas.microsoft.com/office/drawing/2014/main" id="{6F08FB05-53FB-4C19-A35C-592C4DFDFF4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793628" y="5347709"/>
            <a:ext cx="2357652" cy="475147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i="0" cap="none" spc="200" baseline="0"/>
            </a:lvl1pPr>
          </a:lstStyle>
          <a:p>
            <a:pPr lvl="0" rtl="0"/>
            <a:r>
              <a:rPr lang="fr-FR"/>
              <a:t>Cliquez ici pour donner un titre</a:t>
            </a:r>
          </a:p>
        </p:txBody>
      </p:sp>
      <p:sp>
        <p:nvSpPr>
          <p:cNvPr id="60" name="Espace réservé d’image 9">
            <a:extLst>
              <a:ext uri="{FF2B5EF4-FFF2-40B4-BE49-F238E27FC236}">
                <a16:creationId xmlns:a16="http://schemas.microsoft.com/office/drawing/2014/main" id="{9589D7D2-07DF-415C-A139-E911869A1BC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431774" y="3250138"/>
            <a:ext cx="2357652" cy="16224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fr-FR"/>
            </a:lvl1pPr>
          </a:lstStyle>
          <a:p>
            <a:pPr rtl="0"/>
            <a:r>
              <a:rPr lang="fr-FR"/>
              <a:t>Cliquez pour ajouter une photo</a:t>
            </a:r>
          </a:p>
        </p:txBody>
      </p:sp>
      <p:sp>
        <p:nvSpPr>
          <p:cNvPr id="61" name="Espace réservé du texte 17">
            <a:extLst>
              <a:ext uri="{FF2B5EF4-FFF2-40B4-BE49-F238E27FC236}">
                <a16:creationId xmlns:a16="http://schemas.microsoft.com/office/drawing/2014/main" id="{E622F2E3-2C07-4ABC-A803-40361BBB738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431772" y="4872561"/>
            <a:ext cx="2357652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fr-FR" sz="1600" cap="all" spc="200" baseline="0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fr-FR"/>
              <a:t>Cliquez ici pour ajouter un nom</a:t>
            </a:r>
          </a:p>
        </p:txBody>
      </p:sp>
      <p:sp>
        <p:nvSpPr>
          <p:cNvPr id="62" name="Espace réservé du texte 17">
            <a:extLst>
              <a:ext uri="{FF2B5EF4-FFF2-40B4-BE49-F238E27FC236}">
                <a16:creationId xmlns:a16="http://schemas.microsoft.com/office/drawing/2014/main" id="{B505FD93-2404-46B6-9EE0-9CABFC5233E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31772" y="5347709"/>
            <a:ext cx="2357652" cy="47514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fr-FR" sz="1200" b="0" i="0" cap="none" spc="200" baseline="0"/>
            </a:lvl1pPr>
          </a:lstStyle>
          <a:p>
            <a:pPr lvl="0" rtl="0"/>
            <a:r>
              <a:rPr lang="fr-FR"/>
              <a:t>Cliquez ici pour donner un titre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B91FF20-37AD-4448-896C-C37172D16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76AF771-F500-4564-96BB-2AC1F13F9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TITRE DE LA PRÉSENTATION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254F218-0E34-408C-AB25-76184E9AC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F91729D4-A164-47A3-830D-E792BCE699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0753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5886F38-E337-4504-BF25-D65176023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274260"/>
            <a:ext cx="12192000" cy="2583739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50116A5-69B8-43BF-B141-AC2A4B6CEB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217" y="1207697"/>
            <a:ext cx="2970156" cy="1622912"/>
          </a:xfrm>
          <a:prstGeom prst="rect">
            <a:avLst/>
          </a:prstGeom>
        </p:spPr>
        <p:txBody>
          <a:bodyPr rtlCol="0" anchor="b"/>
          <a:lstStyle>
            <a:lvl1pPr algn="ctr">
              <a:defRPr lang="fr-FR" sz="3200" cap="all" spc="200" baseline="0">
                <a:solidFill>
                  <a:schemeClr val="accent4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6D283EBF-8FBA-4A7A-9DCE-23E0BF7F6AA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780553" y="1153717"/>
            <a:ext cx="1412050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fr-FR"/>
            </a:lvl1pPr>
          </a:lstStyle>
          <a:p>
            <a:pPr rtl="0"/>
            <a:r>
              <a:rPr lang="fr-FR"/>
              <a:t>Cliquez ici pour ajouter une photo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48D76D02-A6E3-446F-B85B-CAD9ED0641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51733" y="2299842"/>
            <a:ext cx="2069690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fr-FR" sz="1400" cap="all" spc="200" baseline="0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fr-FR"/>
              <a:t>Cliquez ici pour ajouter un nom</a:t>
            </a:r>
          </a:p>
        </p:txBody>
      </p:sp>
      <p:sp>
        <p:nvSpPr>
          <p:cNvPr id="19" name="Espace réservé du texte 17">
            <a:extLst>
              <a:ext uri="{FF2B5EF4-FFF2-40B4-BE49-F238E27FC236}">
                <a16:creationId xmlns:a16="http://schemas.microsoft.com/office/drawing/2014/main" id="{90954B1A-CAD7-4645-A1B3-1A5EFD54C97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51733" y="2774991"/>
            <a:ext cx="2069690" cy="672127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lang="fr-FR" sz="1100" b="0" i="0" cap="none" spc="200" baseline="0"/>
            </a:lvl1pPr>
          </a:lstStyle>
          <a:p>
            <a:pPr lvl="0" rtl="0"/>
            <a:r>
              <a:rPr lang="fr-FR"/>
              <a:t>Cliquez pour ajouter un titre</a:t>
            </a:r>
          </a:p>
        </p:txBody>
      </p:sp>
      <p:sp>
        <p:nvSpPr>
          <p:cNvPr id="28" name="Espace réservé d’image 9">
            <a:extLst>
              <a:ext uri="{FF2B5EF4-FFF2-40B4-BE49-F238E27FC236}">
                <a16:creationId xmlns:a16="http://schemas.microsoft.com/office/drawing/2014/main" id="{D517EAC0-89E0-4247-B048-92F65C868A7E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5891925" y="1153717"/>
            <a:ext cx="1412050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fr-FR"/>
            </a:lvl1pPr>
          </a:lstStyle>
          <a:p>
            <a:pPr rtl="0"/>
            <a:r>
              <a:rPr lang="fr-FR"/>
              <a:t>Cliquez ici pour ajouter une photo</a:t>
            </a:r>
          </a:p>
        </p:txBody>
      </p:sp>
      <p:sp>
        <p:nvSpPr>
          <p:cNvPr id="11" name="Espace réservé du texte 17">
            <a:extLst>
              <a:ext uri="{FF2B5EF4-FFF2-40B4-BE49-F238E27FC236}">
                <a16:creationId xmlns:a16="http://schemas.microsoft.com/office/drawing/2014/main" id="{7F5710E0-5399-4C8A-9D92-390195CB6F2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563105" y="2299842"/>
            <a:ext cx="2069690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fr-FR" sz="1400" cap="all" spc="200" baseline="0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fr-FR"/>
              <a:t>Cliquez ici pour ajouter un nom</a:t>
            </a:r>
          </a:p>
        </p:txBody>
      </p:sp>
      <p:sp>
        <p:nvSpPr>
          <p:cNvPr id="12" name="Espace réservé du texte 17">
            <a:extLst>
              <a:ext uri="{FF2B5EF4-FFF2-40B4-BE49-F238E27FC236}">
                <a16:creationId xmlns:a16="http://schemas.microsoft.com/office/drawing/2014/main" id="{019883F1-27DD-46A1-AD71-3AE14256007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563105" y="2774991"/>
            <a:ext cx="2069690" cy="672127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lang="fr-FR" sz="1100" b="0" i="0" cap="none" spc="200" baseline="0"/>
            </a:lvl1pPr>
          </a:lstStyle>
          <a:p>
            <a:pPr lvl="0" rtl="0"/>
            <a:r>
              <a:rPr lang="fr-FR"/>
              <a:t>Cliquez pour ajouter un titre</a:t>
            </a:r>
          </a:p>
        </p:txBody>
      </p:sp>
      <p:sp>
        <p:nvSpPr>
          <p:cNvPr id="29" name="Espace réservé d’image 9">
            <a:extLst>
              <a:ext uri="{FF2B5EF4-FFF2-40B4-BE49-F238E27FC236}">
                <a16:creationId xmlns:a16="http://schemas.microsoft.com/office/drawing/2014/main" id="{7847BEB8-AC95-445E-AFB4-34B7658BB992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8003297" y="1153717"/>
            <a:ext cx="1412049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fr-FR"/>
            </a:lvl1pPr>
          </a:lstStyle>
          <a:p>
            <a:pPr rtl="0"/>
            <a:r>
              <a:rPr lang="fr-FR"/>
              <a:t>Cliquez ici pour ajouter une photo</a:t>
            </a:r>
          </a:p>
        </p:txBody>
      </p:sp>
      <p:sp>
        <p:nvSpPr>
          <p:cNvPr id="14" name="Espace réservé du texte 17">
            <a:extLst>
              <a:ext uri="{FF2B5EF4-FFF2-40B4-BE49-F238E27FC236}">
                <a16:creationId xmlns:a16="http://schemas.microsoft.com/office/drawing/2014/main" id="{82B5CAB5-1932-4DC0-BBBD-8ABA7C5D5DE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74476" y="2299842"/>
            <a:ext cx="2069690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fr-FR" sz="1400" cap="all" spc="200" baseline="0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fr-FR"/>
              <a:t>Cliquez ici pour ajouter un nom</a:t>
            </a:r>
          </a:p>
        </p:txBody>
      </p:sp>
      <p:sp>
        <p:nvSpPr>
          <p:cNvPr id="15" name="Espace réservé du texte 17">
            <a:extLst>
              <a:ext uri="{FF2B5EF4-FFF2-40B4-BE49-F238E27FC236}">
                <a16:creationId xmlns:a16="http://schemas.microsoft.com/office/drawing/2014/main" id="{E248F87C-2911-41CB-A4BD-6ECD4E13B8C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74476" y="2774991"/>
            <a:ext cx="2069690" cy="672127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lang="fr-FR" sz="1100" b="0" i="0" cap="none" spc="200" baseline="0"/>
            </a:lvl1pPr>
          </a:lstStyle>
          <a:p>
            <a:pPr lvl="0" rtl="0"/>
            <a:r>
              <a:rPr lang="fr-FR"/>
              <a:t>Cliquez pour ajouter un titre</a:t>
            </a:r>
          </a:p>
        </p:txBody>
      </p:sp>
      <p:sp>
        <p:nvSpPr>
          <p:cNvPr id="37" name="Espace réservé d’image 9">
            <a:extLst>
              <a:ext uri="{FF2B5EF4-FFF2-40B4-BE49-F238E27FC236}">
                <a16:creationId xmlns:a16="http://schemas.microsoft.com/office/drawing/2014/main" id="{7B6B3681-1E21-44DA-AADA-F5E638A87423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10114667" y="1153717"/>
            <a:ext cx="1412049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fr-FR"/>
            </a:lvl1pPr>
          </a:lstStyle>
          <a:p>
            <a:pPr rtl="0"/>
            <a:r>
              <a:rPr lang="fr-FR"/>
              <a:t>Cliquez pour ajouter une photo</a:t>
            </a:r>
          </a:p>
        </p:txBody>
      </p:sp>
      <p:sp>
        <p:nvSpPr>
          <p:cNvPr id="33" name="Espace réservé du texte 17">
            <a:extLst>
              <a:ext uri="{FF2B5EF4-FFF2-40B4-BE49-F238E27FC236}">
                <a16:creationId xmlns:a16="http://schemas.microsoft.com/office/drawing/2014/main" id="{2D88AD4B-15C6-42C2-B9A5-BD645DA67D7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785846" y="2299842"/>
            <a:ext cx="2069690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fr-FR" sz="1400" cap="all" spc="200" baseline="0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fr-FR"/>
              <a:t>Cliquez ici pour ajouter un nom</a:t>
            </a:r>
          </a:p>
        </p:txBody>
      </p:sp>
      <p:sp>
        <p:nvSpPr>
          <p:cNvPr id="34" name="Espace réservé du texte 17">
            <a:extLst>
              <a:ext uri="{FF2B5EF4-FFF2-40B4-BE49-F238E27FC236}">
                <a16:creationId xmlns:a16="http://schemas.microsoft.com/office/drawing/2014/main" id="{D79E337C-DD94-4BC6-9F28-69AC04CD2B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785846" y="2774991"/>
            <a:ext cx="2069690" cy="672127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lang="fr-FR" sz="1100" b="0" i="0" cap="none" spc="200" baseline="0"/>
            </a:lvl1pPr>
          </a:lstStyle>
          <a:p>
            <a:pPr lvl="0" rtl="0"/>
            <a:r>
              <a:rPr lang="fr-FR"/>
              <a:t>Cliquez pour ajouter un titre</a:t>
            </a:r>
          </a:p>
        </p:txBody>
      </p:sp>
      <p:sp>
        <p:nvSpPr>
          <p:cNvPr id="30" name="Espace réservé d’image 9">
            <a:extLst>
              <a:ext uri="{FF2B5EF4-FFF2-40B4-BE49-F238E27FC236}">
                <a16:creationId xmlns:a16="http://schemas.microsoft.com/office/drawing/2014/main" id="{B50A84FF-F66B-4AB8-837C-E3025F19E9C0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3780553" y="3614936"/>
            <a:ext cx="1412050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fr-FR"/>
            </a:lvl1pPr>
          </a:lstStyle>
          <a:p>
            <a:pPr rtl="0"/>
            <a:r>
              <a:rPr lang="fr-FR"/>
              <a:t>Cliquez ici pour ajouter une photo</a:t>
            </a:r>
          </a:p>
        </p:txBody>
      </p:sp>
      <p:sp>
        <p:nvSpPr>
          <p:cNvPr id="17" name="Espace réservé du texte 17">
            <a:extLst>
              <a:ext uri="{FF2B5EF4-FFF2-40B4-BE49-F238E27FC236}">
                <a16:creationId xmlns:a16="http://schemas.microsoft.com/office/drawing/2014/main" id="{540D9937-87C5-40B3-86E6-F1CBFCA40CA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51733" y="4767397"/>
            <a:ext cx="2069691" cy="47640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fr-FR" sz="1400" cap="all" spc="200" baseline="0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fr-FR"/>
              <a:t>Cliquez ici pour ajouter un nom</a:t>
            </a:r>
          </a:p>
        </p:txBody>
      </p:sp>
      <p:sp>
        <p:nvSpPr>
          <p:cNvPr id="20" name="Espace réservé du texte 17">
            <a:extLst>
              <a:ext uri="{FF2B5EF4-FFF2-40B4-BE49-F238E27FC236}">
                <a16:creationId xmlns:a16="http://schemas.microsoft.com/office/drawing/2014/main" id="{C81570DE-3568-4F16-9DF8-269B29DDE60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51733" y="5242840"/>
            <a:ext cx="2069691" cy="69719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lang="fr-FR" sz="1100" b="0" i="0" cap="none" spc="200" baseline="0"/>
            </a:lvl1pPr>
          </a:lstStyle>
          <a:p>
            <a:pPr lvl="0" rtl="0"/>
            <a:r>
              <a:rPr lang="fr-FR"/>
              <a:t>Cliquez pour ajouter un titre</a:t>
            </a:r>
          </a:p>
        </p:txBody>
      </p:sp>
      <p:sp>
        <p:nvSpPr>
          <p:cNvPr id="31" name="Espace réservé d’image 9">
            <a:extLst>
              <a:ext uri="{FF2B5EF4-FFF2-40B4-BE49-F238E27FC236}">
                <a16:creationId xmlns:a16="http://schemas.microsoft.com/office/drawing/2014/main" id="{41C26642-ECFF-4F11-B242-BBBA5D672DA0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891925" y="3614936"/>
            <a:ext cx="1412050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fr-FR"/>
            </a:lvl1pPr>
          </a:lstStyle>
          <a:p>
            <a:pPr rtl="0"/>
            <a:r>
              <a:rPr lang="fr-FR"/>
              <a:t>Cliquez ici pour ajouter une photo</a:t>
            </a:r>
          </a:p>
        </p:txBody>
      </p:sp>
      <p:sp>
        <p:nvSpPr>
          <p:cNvPr id="22" name="Espace réservé du texte 17">
            <a:extLst>
              <a:ext uri="{FF2B5EF4-FFF2-40B4-BE49-F238E27FC236}">
                <a16:creationId xmlns:a16="http://schemas.microsoft.com/office/drawing/2014/main" id="{5E4E35F3-EC7A-489D-985F-0CA9F0402B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63105" y="4768651"/>
            <a:ext cx="2069691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fr-FR" sz="1400" cap="all" spc="200" baseline="0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fr-FR"/>
              <a:t>Cliquez ici pour ajouter un nom</a:t>
            </a:r>
          </a:p>
        </p:txBody>
      </p:sp>
      <p:sp>
        <p:nvSpPr>
          <p:cNvPr id="23" name="Espace réservé du texte 17">
            <a:extLst>
              <a:ext uri="{FF2B5EF4-FFF2-40B4-BE49-F238E27FC236}">
                <a16:creationId xmlns:a16="http://schemas.microsoft.com/office/drawing/2014/main" id="{55AFBE6C-8E28-48EC-8798-5E463B8E47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63105" y="5243800"/>
            <a:ext cx="2069691" cy="695361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lang="fr-FR" sz="1100" b="0" i="0" cap="none" spc="200" baseline="0"/>
            </a:lvl1pPr>
          </a:lstStyle>
          <a:p>
            <a:pPr lvl="0" rtl="0"/>
            <a:r>
              <a:rPr lang="fr-FR"/>
              <a:t>Cliquez pour ajouter un titre</a:t>
            </a:r>
          </a:p>
        </p:txBody>
      </p:sp>
      <p:sp>
        <p:nvSpPr>
          <p:cNvPr id="32" name="Espace réservé d’image 9">
            <a:extLst>
              <a:ext uri="{FF2B5EF4-FFF2-40B4-BE49-F238E27FC236}">
                <a16:creationId xmlns:a16="http://schemas.microsoft.com/office/drawing/2014/main" id="{BCC40003-8966-4A03-9C79-EB95966FFE0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003297" y="3614936"/>
            <a:ext cx="1412049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fr-FR"/>
            </a:lvl1pPr>
          </a:lstStyle>
          <a:p>
            <a:pPr rtl="0"/>
            <a:r>
              <a:rPr lang="fr-FR"/>
              <a:t>Cliquez ici pour ajouter une photo</a:t>
            </a:r>
          </a:p>
        </p:txBody>
      </p:sp>
      <p:sp>
        <p:nvSpPr>
          <p:cNvPr id="25" name="Espace réservé du texte 17">
            <a:extLst>
              <a:ext uri="{FF2B5EF4-FFF2-40B4-BE49-F238E27FC236}">
                <a16:creationId xmlns:a16="http://schemas.microsoft.com/office/drawing/2014/main" id="{023FE51B-CC62-42E7-BCF7-123DB0B9244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74476" y="4768651"/>
            <a:ext cx="2069690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fr-FR" sz="1400" cap="all" spc="200" baseline="0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fr-FR"/>
              <a:t>Cliquez ici pour ajouter un nom</a:t>
            </a:r>
          </a:p>
        </p:txBody>
      </p:sp>
      <p:sp>
        <p:nvSpPr>
          <p:cNvPr id="26" name="Espace réservé du texte 17">
            <a:extLst>
              <a:ext uri="{FF2B5EF4-FFF2-40B4-BE49-F238E27FC236}">
                <a16:creationId xmlns:a16="http://schemas.microsoft.com/office/drawing/2014/main" id="{3CA6C07A-2E37-4897-AF99-5152B241E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74476" y="5243800"/>
            <a:ext cx="2069690" cy="695361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lang="fr-FR" sz="1100" b="0" i="0" cap="none" spc="200" baseline="0"/>
            </a:lvl1pPr>
          </a:lstStyle>
          <a:p>
            <a:pPr lvl="0" rtl="0"/>
            <a:r>
              <a:rPr lang="fr-FR"/>
              <a:t>Cliquez pour ajouter un titre</a:t>
            </a:r>
          </a:p>
        </p:txBody>
      </p:sp>
      <p:sp>
        <p:nvSpPr>
          <p:cNvPr id="38" name="Espace réservé d’image 9">
            <a:extLst>
              <a:ext uri="{FF2B5EF4-FFF2-40B4-BE49-F238E27FC236}">
                <a16:creationId xmlns:a16="http://schemas.microsoft.com/office/drawing/2014/main" id="{026B0125-C5D1-4397-BA37-9D1FCB7DA71E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0114667" y="3614936"/>
            <a:ext cx="1412049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fr-FR"/>
            </a:lvl1pPr>
          </a:lstStyle>
          <a:p>
            <a:pPr rtl="0"/>
            <a:r>
              <a:rPr lang="fr-FR"/>
              <a:t>Cliquez pour ajouter une photo</a:t>
            </a:r>
          </a:p>
        </p:txBody>
      </p:sp>
      <p:sp>
        <p:nvSpPr>
          <p:cNvPr id="35" name="Espace réservé du texte 17">
            <a:extLst>
              <a:ext uri="{FF2B5EF4-FFF2-40B4-BE49-F238E27FC236}">
                <a16:creationId xmlns:a16="http://schemas.microsoft.com/office/drawing/2014/main" id="{A57BE95A-45E1-4F78-9162-0D9005657D7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785846" y="4768651"/>
            <a:ext cx="2069690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fr-FR" sz="1400" cap="all" spc="200" baseline="0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fr-FR"/>
              <a:t>Cliquez ici pour ajouter un nom</a:t>
            </a:r>
          </a:p>
        </p:txBody>
      </p:sp>
      <p:sp>
        <p:nvSpPr>
          <p:cNvPr id="36" name="Espace réservé du texte 17">
            <a:extLst>
              <a:ext uri="{FF2B5EF4-FFF2-40B4-BE49-F238E27FC236}">
                <a16:creationId xmlns:a16="http://schemas.microsoft.com/office/drawing/2014/main" id="{EF2F2B86-E2A2-406A-9EED-2FBD6601798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785846" y="5243800"/>
            <a:ext cx="2069690" cy="695361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lang="fr-FR" sz="1100" b="0" i="0" cap="none" spc="200" baseline="0"/>
            </a:lvl1pPr>
          </a:lstStyle>
          <a:p>
            <a:pPr lvl="0" rtl="0"/>
            <a:r>
              <a:rPr lang="fr-FR"/>
              <a:t>Cliquez pour ajouter un titre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B91FF20-37AD-4448-896C-C37172D16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76AF771-F500-4564-96BB-2AC1F13F9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TITRE DE LA PRÉSENTATION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254F218-0E34-408C-AB25-76184E9AC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F91729D4-A164-47A3-830D-E792BCE699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7729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FB4E19-B10C-43FA-AB4B-5D0396BD64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10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E5C552B-0CAD-4920-B258-233A9F86D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fr-FR" sz="10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983FFB-15A3-4B11-A130-4565577A3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fr-FR" sz="10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91729D4-A164-47A3-830D-E792BCE699E4}" type="slidenum">
              <a:rPr lang="fr-FR" smtClean="0"/>
              <a:pPr rtl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7109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2" r:id="rId7"/>
    <p:sldLayoutId id="2147483663" r:id="rId8"/>
    <p:sldLayoutId id="2147483656" r:id="rId9"/>
    <p:sldLayoutId id="2147483657" r:id="rId10"/>
    <p:sldLayoutId id="2147483664" r:id="rId11"/>
    <p:sldLayoutId id="2147483658" r:id="rId12"/>
    <p:sldLayoutId id="2147483659" r:id="rId13"/>
    <p:sldLayoutId id="2147483660" r:id="rId14"/>
    <p:sldLayoutId id="214748366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fr-FR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fr-FR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13" Type="http://schemas.openxmlformats.org/officeDocument/2006/relationships/image" Target="../media/image61.png"/><Relationship Id="rId18" Type="http://schemas.openxmlformats.org/officeDocument/2006/relationships/image" Target="../media/image66.svg"/><Relationship Id="rId26" Type="http://schemas.openxmlformats.org/officeDocument/2006/relationships/image" Target="../media/image72.png"/><Relationship Id="rId3" Type="http://schemas.openxmlformats.org/officeDocument/2006/relationships/image" Target="../media/image51.png"/><Relationship Id="rId21" Type="http://schemas.openxmlformats.org/officeDocument/2006/relationships/image" Target="../media/image15.png"/><Relationship Id="rId7" Type="http://schemas.openxmlformats.org/officeDocument/2006/relationships/image" Target="../media/image55.png"/><Relationship Id="rId12" Type="http://schemas.openxmlformats.org/officeDocument/2006/relationships/image" Target="../media/image60.svg"/><Relationship Id="rId17" Type="http://schemas.openxmlformats.org/officeDocument/2006/relationships/image" Target="../media/image65.png"/><Relationship Id="rId25" Type="http://schemas.openxmlformats.org/officeDocument/2006/relationships/image" Target="../media/image71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4.svg"/><Relationship Id="rId20" Type="http://schemas.openxmlformats.org/officeDocument/2006/relationships/image" Target="../media/image68.png"/><Relationship Id="rId29" Type="http://schemas.openxmlformats.org/officeDocument/2006/relationships/image" Target="../media/image75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svg"/><Relationship Id="rId11" Type="http://schemas.openxmlformats.org/officeDocument/2006/relationships/image" Target="../media/image59.png"/><Relationship Id="rId24" Type="http://schemas.openxmlformats.org/officeDocument/2006/relationships/image" Target="../media/image70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23" Type="http://schemas.openxmlformats.org/officeDocument/2006/relationships/image" Target="../media/image69.png"/><Relationship Id="rId28" Type="http://schemas.openxmlformats.org/officeDocument/2006/relationships/image" Target="../media/image74.png"/><Relationship Id="rId10" Type="http://schemas.openxmlformats.org/officeDocument/2006/relationships/image" Target="../media/image58.svg"/><Relationship Id="rId19" Type="http://schemas.openxmlformats.org/officeDocument/2006/relationships/image" Target="../media/image67.png"/><Relationship Id="rId4" Type="http://schemas.openxmlformats.org/officeDocument/2006/relationships/image" Target="../media/image52.svg"/><Relationship Id="rId9" Type="http://schemas.openxmlformats.org/officeDocument/2006/relationships/image" Target="../media/image57.png"/><Relationship Id="rId14" Type="http://schemas.openxmlformats.org/officeDocument/2006/relationships/image" Target="../media/image62.svg"/><Relationship Id="rId22" Type="http://schemas.openxmlformats.org/officeDocument/2006/relationships/image" Target="../media/image16.svg"/><Relationship Id="rId27" Type="http://schemas.openxmlformats.org/officeDocument/2006/relationships/image" Target="../media/image73.svg"/><Relationship Id="rId30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7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sv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svg"/><Relationship Id="rId4" Type="http://schemas.openxmlformats.org/officeDocument/2006/relationships/image" Target="../media/image79.svg"/><Relationship Id="rId9" Type="http://schemas.openxmlformats.org/officeDocument/2006/relationships/image" Target="../media/image8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25.jpe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1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0.png"/><Relationship Id="rId20" Type="http://schemas.openxmlformats.org/officeDocument/2006/relationships/image" Target="../media/image24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svg"/><Relationship Id="rId10" Type="http://schemas.openxmlformats.org/officeDocument/2006/relationships/image" Target="../media/image14.svg"/><Relationship Id="rId19" Type="http://schemas.openxmlformats.org/officeDocument/2006/relationships/image" Target="../media/image23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13.png"/><Relationship Id="rId18" Type="http://schemas.openxmlformats.org/officeDocument/2006/relationships/image" Target="../media/image40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8.svg"/><Relationship Id="rId20" Type="http://schemas.openxmlformats.org/officeDocument/2006/relationships/image" Target="../media/image16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7.png"/><Relationship Id="rId10" Type="http://schemas.openxmlformats.org/officeDocument/2006/relationships/image" Target="../media/image34.svg"/><Relationship Id="rId19" Type="http://schemas.openxmlformats.org/officeDocument/2006/relationships/image" Target="../media/image15.png"/><Relationship Id="rId4" Type="http://schemas.openxmlformats.org/officeDocument/2006/relationships/image" Target="../media/image28.svg"/><Relationship Id="rId9" Type="http://schemas.openxmlformats.org/officeDocument/2006/relationships/image" Target="../media/image33.png"/><Relationship Id="rId1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3D64C50-A740-468A-8AB6-F949358D8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769" y="366699"/>
            <a:ext cx="5278514" cy="2250470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rtlCol="0"/>
          <a:lstStyle>
            <a:defPPr>
              <a:defRPr lang="fr-FR"/>
            </a:defPPr>
          </a:lstStyle>
          <a:p>
            <a:pPr algn="ctr" rtl="0"/>
            <a:r>
              <a:rPr lang="fr-FR" sz="4800" b="0" i="0" u="none" strike="noStrike" dirty="0" err="1">
                <a:effectLst/>
                <a:latin typeface="Monotype Corsiva" panose="03010101010201010101" pitchFamily="66" charset="0"/>
              </a:rPr>
              <a:t>Minefield</a:t>
            </a:r>
            <a:r>
              <a:rPr lang="fr-FR" sz="4800" b="0" i="0" u="none" strike="noStrike" dirty="0">
                <a:effectLst/>
                <a:latin typeface="Monotype Corsiva" panose="03010101010201010101" pitchFamily="66" charset="0"/>
              </a:rPr>
              <a:t> </a:t>
            </a:r>
            <a:r>
              <a:rPr lang="fr-FR" sz="4800" b="0" i="0" u="none" strike="noStrike" dirty="0" err="1">
                <a:effectLst/>
                <a:latin typeface="Monotype Corsiva" panose="03010101010201010101" pitchFamily="66" charset="0"/>
              </a:rPr>
              <a:t>Memories</a:t>
            </a:r>
            <a:br>
              <a:rPr lang="fr-FR" sz="4800" b="0" i="0" dirty="0">
                <a:effectLst/>
                <a:latin typeface="Monotype Corsiva" panose="03010101010201010101" pitchFamily="66" charset="0"/>
              </a:rPr>
            </a:br>
            <a:r>
              <a:rPr lang="fr-FR" sz="3200" b="0" i="0" u="none" strike="noStrike" dirty="0" err="1">
                <a:effectLst/>
                <a:latin typeface="Bernard MT Condensed" panose="02050806060905020404" pitchFamily="18" charset="0"/>
              </a:rPr>
              <a:t>Echoes</a:t>
            </a:r>
            <a:r>
              <a:rPr lang="fr-FR" sz="3200" b="0" i="0" u="none" strike="noStrike" dirty="0">
                <a:effectLst/>
                <a:latin typeface="Bernard MT Condensed" panose="02050806060905020404" pitchFamily="18" charset="0"/>
              </a:rPr>
              <a:t> </a:t>
            </a:r>
            <a:r>
              <a:rPr lang="fr-FR" sz="3200" dirty="0">
                <a:latin typeface="Bernard MT Condensed" panose="02050806060905020404" pitchFamily="18" charset="0"/>
              </a:rPr>
              <a:t>of </a:t>
            </a:r>
            <a:r>
              <a:rPr lang="fr-FR" sz="3200" b="0" i="0" u="none" strike="noStrike" dirty="0" err="1">
                <a:effectLst/>
                <a:latin typeface="Bernard MT Condensed" panose="02050806060905020404" pitchFamily="18" charset="0"/>
              </a:rPr>
              <a:t>Battlefields</a:t>
            </a:r>
            <a:r>
              <a:rPr lang="fr-FR" sz="3200" b="0" i="0" u="none" strike="noStrike" dirty="0">
                <a:effectLst/>
                <a:latin typeface="Garamond" panose="02020404030301010803" pitchFamily="18" charset="0"/>
              </a:rPr>
              <a:t> </a:t>
            </a:r>
            <a:endParaRPr lang="fr-FR" sz="115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06CDEB7-77E8-4351-9B76-07896E731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96075" y="0"/>
            <a:ext cx="2895600" cy="6858000"/>
          </a:xfrm>
          <a:prstGeom prst="rect">
            <a:avLst/>
          </a:prstGeom>
          <a:solidFill>
            <a:srgbClr val="92D05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2" name="Untertitel 5">
            <a:extLst>
              <a:ext uri="{FF2B5EF4-FFF2-40B4-BE49-F238E27FC236}">
                <a16:creationId xmlns:a16="http://schemas.microsoft.com/office/drawing/2014/main" id="{C770EE27-FD77-894D-9D88-F5A548E1DCAF}"/>
              </a:ext>
            </a:extLst>
          </p:cNvPr>
          <p:cNvSpPr>
            <a:spLocks noGrp="1"/>
          </p:cNvSpPr>
          <p:nvPr/>
        </p:nvSpPr>
        <p:spPr>
          <a:xfrm>
            <a:off x="928318" y="2819684"/>
            <a:ext cx="4567608" cy="884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600" kern="1200" cap="all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>
              <a:spcAft>
                <a:spcPts val="600"/>
              </a:spcAft>
            </a:pPr>
            <a:r>
              <a:rPr lang="fr-FR" sz="1200" b="1" i="0">
                <a:solidFill>
                  <a:schemeClr val="tx1"/>
                </a:solidFill>
              </a:rPr>
              <a:t>Game </a:t>
            </a:r>
            <a:r>
              <a:rPr lang="fr-FR" sz="1200" b="1" i="0" err="1">
                <a:solidFill>
                  <a:schemeClr val="tx1"/>
                </a:solidFill>
              </a:rPr>
              <a:t>Technology</a:t>
            </a:r>
            <a:endParaRPr lang="fr-FR" sz="1200" b="1" i="0">
              <a:solidFill>
                <a:schemeClr val="tx1"/>
              </a:solidFill>
            </a:endParaRPr>
          </a:p>
          <a:p>
            <a:pPr algn="ctr" rtl="0">
              <a:spcAft>
                <a:spcPts val="600"/>
              </a:spcAft>
            </a:pPr>
            <a:r>
              <a:rPr lang="fr-FR" sz="1200" b="1" i="0">
                <a:solidFill>
                  <a:schemeClr val="tx1"/>
                </a:solidFill>
              </a:rPr>
              <a:t>Lausanne, décembre 2024</a:t>
            </a:r>
          </a:p>
          <a:p>
            <a:pPr rtl="0"/>
            <a:endParaRPr lang="de-DE"/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1492BD05-2B88-D7FB-A8E2-0ABFB305B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682133"/>
              </p:ext>
            </p:extLst>
          </p:nvPr>
        </p:nvGraphicFramePr>
        <p:xfrm>
          <a:off x="565298" y="3887104"/>
          <a:ext cx="5293648" cy="2812184"/>
        </p:xfrm>
        <a:graphic>
          <a:graphicData uri="http://schemas.openxmlformats.org/drawingml/2006/table">
            <a:tbl>
              <a:tblPr/>
              <a:tblGrid>
                <a:gridCol w="2052283">
                  <a:extLst>
                    <a:ext uri="{9D8B030D-6E8A-4147-A177-3AD203B41FA5}">
                      <a16:colId xmlns:a16="http://schemas.microsoft.com/office/drawing/2014/main" val="2397302325"/>
                    </a:ext>
                  </a:extLst>
                </a:gridCol>
                <a:gridCol w="3241365">
                  <a:extLst>
                    <a:ext uri="{9D8B030D-6E8A-4147-A177-3AD203B41FA5}">
                      <a16:colId xmlns:a16="http://schemas.microsoft.com/office/drawing/2014/main" val="1566067093"/>
                    </a:ext>
                  </a:extLst>
                </a:gridCol>
              </a:tblGrid>
              <a:tr h="297221">
                <a:tc gridSpan="2"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</a:pPr>
                      <a:r>
                        <a:rPr lang="fr-FR" sz="1400" b="1" i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Professeurs</a:t>
                      </a:r>
                      <a:endParaRPr lang="fr-FR" sz="1600" b="1" i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89015" marR="89015" marT="44507" marB="4450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346794"/>
                  </a:ext>
                </a:extLst>
              </a:tr>
              <a:tr h="297221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</a:pPr>
                      <a:r>
                        <a:rPr lang="fr-CH" sz="1400" b="0" i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Yassin Aziz Rekik</a:t>
                      </a:r>
                      <a:endParaRPr lang="fr-CH" sz="1600" b="0" i="0" err="1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89015" marR="89015" marT="44507" marB="4450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</a:pPr>
                      <a:r>
                        <a:rPr lang="fr-CH" sz="1400" b="0" i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yassinaz.rekik@hes-so.ch</a:t>
                      </a:r>
                      <a:endParaRPr lang="fr-CH" sz="1600" b="0" i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89015" marR="89015" marT="44507" marB="4450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2650116"/>
                  </a:ext>
                </a:extLst>
              </a:tr>
              <a:tr h="297221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</a:pPr>
                      <a:r>
                        <a:rPr lang="fr-CH" sz="1400" b="0" i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Stéphane Gobron</a:t>
                      </a:r>
                      <a:endParaRPr lang="fr-CH" sz="1600" b="0" i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89015" marR="89015" marT="44507" marB="4450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</a:pPr>
                      <a:r>
                        <a:rPr lang="fr-CH" sz="1400" b="0" i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stephane.gobron@hes-so.ch</a:t>
                      </a:r>
                      <a:endParaRPr lang="fr-CH" sz="1600" b="0" i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89015" marR="89015" marT="44507" marB="4450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4300180"/>
                  </a:ext>
                </a:extLst>
              </a:tr>
              <a:tr h="533307">
                <a:tc gridSpan="2">
                  <a:txBody>
                    <a:bodyPr/>
                    <a:lstStyle/>
                    <a:p>
                      <a:pPr algn="ctr" fontAlgn="auto">
                        <a:lnSpc>
                          <a:spcPts val="1950"/>
                        </a:lnSpc>
                      </a:pPr>
                      <a:endParaRPr lang="fr-FR" sz="1400" b="1" i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algn="ctr" fontAlgn="base">
                        <a:lnSpc>
                          <a:spcPts val="1950"/>
                        </a:lnSpc>
                      </a:pPr>
                      <a:r>
                        <a:rPr lang="fr-FR" sz="1400" b="1" i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Etudiants – Team C</a:t>
                      </a:r>
                      <a:endParaRPr lang="fr-FR" sz="1600" b="0" i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89015" marR="89015" marT="44507" marB="4450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249756"/>
                  </a:ext>
                </a:extLst>
              </a:tr>
              <a:tr h="297221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</a:pPr>
                      <a:r>
                        <a:rPr lang="fr-FR" sz="1400" b="0" i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Camille Felder</a:t>
                      </a:r>
                      <a:endParaRPr lang="fr-FR" sz="1600" b="0" i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89015" marR="89015" marT="44507" marB="4450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</a:pPr>
                      <a:r>
                        <a:rPr lang="fr-CH" sz="1400" b="0" i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camille.felder@master.hes-so.ch</a:t>
                      </a:r>
                      <a:endParaRPr lang="fr-CH" sz="1600" b="0" i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89015" marR="89015" marT="44507" marB="4450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8918485"/>
                  </a:ext>
                </a:extLst>
              </a:tr>
              <a:tr h="297221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</a:pPr>
                      <a:r>
                        <a:rPr lang="fr-FR" sz="1400" b="0" i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Yoann Künti</a:t>
                      </a:r>
                      <a:endParaRPr lang="fr-FR" sz="1600" b="0" i="0" err="1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89015" marR="89015" marT="44507" marB="4450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</a:pPr>
                      <a:r>
                        <a:rPr lang="fr-CH" sz="1400" b="0" i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yoann.kunti@master.hes-so.ch</a:t>
                      </a:r>
                      <a:endParaRPr lang="fr-CH" sz="1600" b="0" i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89015" marR="89015" marT="44507" marB="4450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5215598"/>
                  </a:ext>
                </a:extLst>
              </a:tr>
              <a:tr h="297221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</a:pPr>
                      <a:r>
                        <a:rPr lang="fr-FR" sz="1400" b="0" i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Xavier Richard</a:t>
                      </a:r>
                      <a:endParaRPr lang="fr-FR" sz="1600" b="0" i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89015" marR="89015" marT="44507" marB="4450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</a:pPr>
                      <a:r>
                        <a:rPr lang="fr-CH" sz="1400" b="0" i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xavier.richard@master.hes-so.ch</a:t>
                      </a:r>
                      <a:endParaRPr lang="fr-CH" sz="1600" b="0" i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89015" marR="89015" marT="44507" marB="4450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992563"/>
                  </a:ext>
                </a:extLst>
              </a:tr>
              <a:tr h="297221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</a:pPr>
                      <a:r>
                        <a:rPr lang="fr-FR" sz="1400" b="0" i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Hugo Mendes</a:t>
                      </a:r>
                      <a:endParaRPr lang="fr-FR" sz="1600" b="0" i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89015" marR="89015" marT="44507" marB="4450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</a:pPr>
                      <a:r>
                        <a:rPr lang="fr-CH" sz="1400" b="0" i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hugo.mendes@master.hes-so.ch</a:t>
                      </a:r>
                      <a:endParaRPr lang="fr-CH" sz="1600" b="0" i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89015" marR="89015" marT="44507" marB="4450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8152652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D41BB58D-4B95-800C-6AC2-329C2E358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3363" y="1453248"/>
            <a:ext cx="12192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fr-FR" altLang="fr-FR" sz="1800" b="0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69FA6CB-C0A6-CF94-71E6-5EA5455CB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721" y="1643391"/>
            <a:ext cx="4403279" cy="357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569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C6F57-08D4-01C8-540F-22337A016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20">
            <a:extLst>
              <a:ext uri="{FF2B5EF4-FFF2-40B4-BE49-F238E27FC236}">
                <a16:creationId xmlns:a16="http://schemas.microsoft.com/office/drawing/2014/main" id="{5CA82EA3-65C0-95CD-11F7-EA3F66FA0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9956"/>
            <a:ext cx="10515600" cy="726137"/>
          </a:xfrm>
        </p:spPr>
        <p:txBody>
          <a:bodyPr rtlCol="0"/>
          <a:lstStyle>
            <a:defPPr>
              <a:defRPr lang="fr-FR"/>
            </a:defPPr>
          </a:lstStyle>
          <a:p>
            <a:pPr algn="l" rtl="0"/>
            <a:r>
              <a:rPr lang="fr-FR"/>
              <a:t>Idée et mécaniques fondamentales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61A68B8-901D-BB75-CDFE-01B53EFCA8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40668"/>
            <a:ext cx="4626764" cy="422365"/>
          </a:xfrm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b="1"/>
              <a:t>Gameplay 2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18BFCE5-4846-A8B2-877E-FA6F5DDDD9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2024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5599534-DFDD-EB11-DEBA-AB72F45D0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18339" y="6356350"/>
            <a:ext cx="2155322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Présentation jeu MA_GT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EF92EE1-568A-8647-5535-8583552EF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F91729D4-A164-47A3-830D-E792BCE699E4}" type="slidenum">
              <a:rPr lang="fr-FR" smtClean="0"/>
              <a:pPr rtl="0"/>
              <a:t>10</a:t>
            </a:fld>
            <a:endParaRPr lang="fr-FR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80371A9C-0373-9299-735B-DA2FC655C5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721" y="2117960"/>
            <a:ext cx="5835695" cy="3325723"/>
          </a:xfrm>
        </p:spPr>
        <p:txBody>
          <a:bodyPr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fr-FR" sz="1600" b="1"/>
              <a:t>Défis du joueur :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fr-FR" sz="1600" b="1"/>
              <a:t>1. </a:t>
            </a:r>
            <a:r>
              <a:rPr lang="fr-FR" sz="1600" b="1" err="1"/>
              <a:t>Skills</a:t>
            </a:r>
            <a:endParaRPr lang="fr-FR" sz="1600" b="1"/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</a:pPr>
            <a:r>
              <a:rPr lang="fr-FR" sz="1600" b="1"/>
              <a:t>Attentif (les mines apparaissent que si très proche)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</a:pPr>
            <a:r>
              <a:rPr lang="fr-FR" sz="1600" b="1"/>
              <a:t>Organisé (recherche d’informations et de mines, gestion ressources)</a:t>
            </a:r>
          </a:p>
          <a:p>
            <a:pPr lvl="1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b="1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fr-FR" sz="1600" b="1"/>
              <a:t>2. Stress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</a:pPr>
            <a:r>
              <a:rPr lang="fr-FR" sz="1600" b="1"/>
              <a:t>Manque d’attention ou fausse réponse =&gt; explosion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</a:pPr>
            <a:r>
              <a:rPr lang="fr-FR" sz="1600" b="1"/>
              <a:t>Les erreurs coûtent cher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</a:pPr>
            <a:r>
              <a:rPr lang="fr-FR" sz="1600" b="1"/>
              <a:t>Une partie dure 10 minutes</a:t>
            </a:r>
          </a:p>
          <a:p>
            <a:pPr>
              <a:lnSpc>
                <a:spcPct val="100000"/>
              </a:lnSpc>
            </a:pPr>
            <a:endParaRPr lang="fr-CH" sz="1600" b="1"/>
          </a:p>
          <a:p>
            <a:pPr>
              <a:lnSpc>
                <a:spcPct val="100000"/>
              </a:lnSpc>
            </a:pPr>
            <a:r>
              <a:rPr lang="fr-CH" sz="1600" b="1"/>
              <a:t>Difficulté = </a:t>
            </a:r>
            <a:r>
              <a:rPr lang="fr-CH" sz="1600" b="1" err="1"/>
              <a:t>Skills</a:t>
            </a:r>
            <a:r>
              <a:rPr lang="fr-CH" sz="1600" b="1"/>
              <a:t> x Stress</a:t>
            </a:r>
          </a:p>
          <a:p>
            <a:pPr marL="285750" indent="-285750">
              <a:lnSpc>
                <a:spcPct val="100000"/>
              </a:lnSpc>
            </a:pPr>
            <a:endParaRPr lang="fr-CH" sz="1600" b="1"/>
          </a:p>
          <a:p>
            <a:pPr marL="285750" indent="-285750">
              <a:lnSpc>
                <a:spcPct val="100000"/>
              </a:lnSpc>
            </a:pPr>
            <a:endParaRPr lang="fr-FR" sz="1800" b="1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58AD699-1F07-F6D8-31B2-E1FF5A086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339" y="1851850"/>
            <a:ext cx="5705661" cy="4073607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06978252-BE5C-E8E9-F64C-B8D18D0EBC46}"/>
              </a:ext>
            </a:extLst>
          </p:cNvPr>
          <p:cNvSpPr/>
          <p:nvPr/>
        </p:nvSpPr>
        <p:spPr>
          <a:xfrm>
            <a:off x="9208008" y="3639312"/>
            <a:ext cx="228600" cy="237744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58C98BA-FE8B-5B89-46C0-1DEA656F56E8}"/>
              </a:ext>
            </a:extLst>
          </p:cNvPr>
          <p:cNvSpPr txBox="1"/>
          <p:nvPr/>
        </p:nvSpPr>
        <p:spPr>
          <a:xfrm>
            <a:off x="9436608" y="3573518"/>
            <a:ext cx="123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/>
              <a:t>Notre jeu</a:t>
            </a:r>
          </a:p>
        </p:txBody>
      </p:sp>
    </p:spTree>
    <p:extLst>
      <p:ext uri="{BB962C8B-B14F-4D97-AF65-F5344CB8AC3E}">
        <p14:creationId xmlns:p14="http://schemas.microsoft.com/office/powerpoint/2010/main" val="427097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2F39B-1EC3-52A3-56D1-F735118C6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20">
            <a:extLst>
              <a:ext uri="{FF2B5EF4-FFF2-40B4-BE49-F238E27FC236}">
                <a16:creationId xmlns:a16="http://schemas.microsoft.com/office/drawing/2014/main" id="{5D5462A7-52AA-AA2F-2487-E87988F29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9956"/>
            <a:ext cx="10515600" cy="726137"/>
          </a:xfrm>
        </p:spPr>
        <p:txBody>
          <a:bodyPr rtlCol="0"/>
          <a:lstStyle>
            <a:defPPr>
              <a:defRPr lang="fr-FR"/>
            </a:defPPr>
          </a:lstStyle>
          <a:p>
            <a:pPr algn="l" rtl="0"/>
            <a:r>
              <a:rPr lang="fr-FR"/>
              <a:t>Idée et mécaniques fondamentales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A73D154-1789-34F6-A060-46BF15C039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485362"/>
            <a:ext cx="4626764" cy="422365"/>
          </a:xfrm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b="1" err="1"/>
              <a:t>Core</a:t>
            </a:r>
            <a:r>
              <a:rPr lang="fr-FR" b="1"/>
              <a:t> </a:t>
            </a:r>
            <a:r>
              <a:rPr lang="fr-FR" b="1" err="1"/>
              <a:t>mechanics</a:t>
            </a:r>
            <a:endParaRPr lang="fr-FR" b="1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AAE81B2-AF73-ECD0-5C64-2E7C209C5A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2024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DA840D7-1E4F-2D06-090F-873144E24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18339" y="6356350"/>
            <a:ext cx="2155322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Présentation jeu MA_GT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CC894E7-761E-B757-25FF-9EE0B7AA2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F91729D4-A164-47A3-830D-E792BCE699E4}" type="slidenum">
              <a:rPr lang="fr-FR" smtClean="0"/>
              <a:pPr rtl="0"/>
              <a:t>11</a:t>
            </a:fld>
            <a:endParaRPr lang="fr-FR"/>
          </a:p>
        </p:txBody>
      </p:sp>
      <p:pic>
        <p:nvPicPr>
          <p:cNvPr id="9" name="Graphique 8" descr="Terminal Cmd avec un remplissage uni">
            <a:extLst>
              <a:ext uri="{FF2B5EF4-FFF2-40B4-BE49-F238E27FC236}">
                <a16:creationId xmlns:a16="http://schemas.microsoft.com/office/drawing/2014/main" id="{6BED8DCB-EB4C-21D8-1727-C22427345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4667" y="3844929"/>
            <a:ext cx="914400" cy="914400"/>
          </a:xfrm>
          <a:prstGeom prst="rect">
            <a:avLst/>
          </a:prstGeom>
        </p:spPr>
      </p:pic>
      <p:pic>
        <p:nvPicPr>
          <p:cNvPr id="11" name="Graphique 10" descr="Cycle avec des personnes avec un remplissage uni">
            <a:extLst>
              <a:ext uri="{FF2B5EF4-FFF2-40B4-BE49-F238E27FC236}">
                <a16:creationId xmlns:a16="http://schemas.microsoft.com/office/drawing/2014/main" id="{38B9288A-1ED3-2FC2-E299-C0158EF3F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0139" y="5669889"/>
            <a:ext cx="914400" cy="914400"/>
          </a:xfrm>
          <a:prstGeom prst="rect">
            <a:avLst/>
          </a:prstGeom>
        </p:spPr>
      </p:pic>
      <p:pic>
        <p:nvPicPr>
          <p:cNvPr id="13" name="Graphique 12" descr="Carte topographique avec un remplissage uni">
            <a:extLst>
              <a:ext uri="{FF2B5EF4-FFF2-40B4-BE49-F238E27FC236}">
                <a16:creationId xmlns:a16="http://schemas.microsoft.com/office/drawing/2014/main" id="{79B5C854-8B6F-F27C-F759-8443DF15F5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28393" y="2060773"/>
            <a:ext cx="658560" cy="658560"/>
          </a:xfrm>
          <a:prstGeom prst="rect">
            <a:avLst/>
          </a:prstGeom>
        </p:spPr>
      </p:pic>
      <p:pic>
        <p:nvPicPr>
          <p:cNvPr id="15" name="Graphique 14" descr="Tente avec un remplissage uni">
            <a:extLst>
              <a:ext uri="{FF2B5EF4-FFF2-40B4-BE49-F238E27FC236}">
                <a16:creationId xmlns:a16="http://schemas.microsoft.com/office/drawing/2014/main" id="{1EFF1CA5-160F-6F13-29A5-4C373A7AA2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94167" y="1954206"/>
            <a:ext cx="914400" cy="914400"/>
          </a:xfrm>
          <a:prstGeom prst="rect">
            <a:avLst/>
          </a:prstGeom>
        </p:spPr>
      </p:pic>
      <p:pic>
        <p:nvPicPr>
          <p:cNvPr id="17" name="Graphique 16" descr="Outils avec un remplissage uni">
            <a:extLst>
              <a:ext uri="{FF2B5EF4-FFF2-40B4-BE49-F238E27FC236}">
                <a16:creationId xmlns:a16="http://schemas.microsoft.com/office/drawing/2014/main" id="{85C2DDAC-7F96-5A19-CB97-50DE1A9504B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40415" y="1401609"/>
            <a:ext cx="613048" cy="613048"/>
          </a:xfrm>
          <a:prstGeom prst="rect">
            <a:avLst/>
          </a:prstGeom>
        </p:spPr>
      </p:pic>
      <p:pic>
        <p:nvPicPr>
          <p:cNvPr id="23" name="Graphique 22" descr="Badge point d’interrogation avec un remplissage uni">
            <a:extLst>
              <a:ext uri="{FF2B5EF4-FFF2-40B4-BE49-F238E27FC236}">
                <a16:creationId xmlns:a16="http://schemas.microsoft.com/office/drawing/2014/main" id="{14AFB451-216D-F304-55BB-E531F9D206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35258" y="4453817"/>
            <a:ext cx="611023" cy="611023"/>
          </a:xfrm>
          <a:prstGeom prst="rect">
            <a:avLst/>
          </a:prstGeom>
        </p:spPr>
      </p:pic>
      <p:pic>
        <p:nvPicPr>
          <p:cNvPr id="30" name="Graphique 29" descr="Badge croix avec un remplissage uni">
            <a:extLst>
              <a:ext uri="{FF2B5EF4-FFF2-40B4-BE49-F238E27FC236}">
                <a16:creationId xmlns:a16="http://schemas.microsoft.com/office/drawing/2014/main" id="{8B62D500-A0E2-6D7F-A41B-86D4EBE9FA5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72969" y="5091041"/>
            <a:ext cx="611023" cy="611023"/>
          </a:xfrm>
          <a:prstGeom prst="rect">
            <a:avLst/>
          </a:prstGeom>
        </p:spPr>
      </p:pic>
      <p:pic>
        <p:nvPicPr>
          <p:cNvPr id="32" name="Graphique 31" descr="Badge Tick1 avec un remplissage uni">
            <a:extLst>
              <a:ext uri="{FF2B5EF4-FFF2-40B4-BE49-F238E27FC236}">
                <a16:creationId xmlns:a16="http://schemas.microsoft.com/office/drawing/2014/main" id="{B40231ED-8FF3-0C56-9057-243128AA676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67383" y="4313769"/>
            <a:ext cx="611023" cy="613048"/>
          </a:xfrm>
          <a:prstGeom prst="rect">
            <a:avLst/>
          </a:prstGeom>
        </p:spPr>
      </p:pic>
      <p:pic>
        <p:nvPicPr>
          <p:cNvPr id="3076" name="Picture 4" descr="Terrible Clipart Transparent PNG Hd, Terrible Explosion Icon Isolated, Explosion  Icons, Isolated, Terrible Explosion PNG Image For Free Download">
            <a:extLst>
              <a:ext uri="{FF2B5EF4-FFF2-40B4-BE49-F238E27FC236}">
                <a16:creationId xmlns:a16="http://schemas.microsoft.com/office/drawing/2014/main" id="{484B9386-5291-B5A1-0BE3-298A5BFDC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012" y="5303521"/>
            <a:ext cx="1219381" cy="121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0C23B1B3-8174-59F5-121A-CD92DB91F968}"/>
              </a:ext>
            </a:extLst>
          </p:cNvPr>
          <p:cNvSpPr txBox="1"/>
          <p:nvPr/>
        </p:nvSpPr>
        <p:spPr>
          <a:xfrm>
            <a:off x="238081" y="4567821"/>
            <a:ext cx="914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err="1"/>
              <a:t>Unity</a:t>
            </a:r>
            <a:endParaRPr lang="fr-FR" sz="1400" b="1"/>
          </a:p>
          <a:p>
            <a:pPr algn="ctr"/>
            <a:r>
              <a:rPr lang="fr-FR" sz="1400" b="1"/>
              <a:t>Blender</a:t>
            </a:r>
            <a:endParaRPr lang="fr-CH" sz="1400" b="1"/>
          </a:p>
        </p:txBody>
      </p:sp>
      <p:pic>
        <p:nvPicPr>
          <p:cNvPr id="3078" name="Picture 6" descr="Bonus - Free commerce and shopping icons">
            <a:extLst>
              <a:ext uri="{FF2B5EF4-FFF2-40B4-BE49-F238E27FC236}">
                <a16:creationId xmlns:a16="http://schemas.microsoft.com/office/drawing/2014/main" id="{8917D78A-3939-6C97-FF7C-0558747A4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931" y="2232824"/>
            <a:ext cx="803067" cy="80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Graphique 37" descr="Livre ouvert contour">
            <a:extLst>
              <a:ext uri="{FF2B5EF4-FFF2-40B4-BE49-F238E27FC236}">
                <a16:creationId xmlns:a16="http://schemas.microsoft.com/office/drawing/2014/main" id="{8FEDB5D8-B4BB-B7D8-6F3A-2DD59C9F904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929101" y="3111371"/>
            <a:ext cx="871523" cy="871523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A2B0F37B-7F43-64F2-35E4-1BEF0271B3B4}"/>
              </a:ext>
            </a:extLst>
          </p:cNvPr>
          <p:cNvSpPr txBox="1"/>
          <p:nvPr/>
        </p:nvSpPr>
        <p:spPr>
          <a:xfrm>
            <a:off x="280759" y="3706120"/>
            <a:ext cx="1001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Logiciels</a:t>
            </a:r>
            <a:endParaRPr lang="fr-CH" sz="1400" b="1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2C864590-5A83-DF49-7400-F21FCB78CD8E}"/>
              </a:ext>
            </a:extLst>
          </p:cNvPr>
          <p:cNvSpPr txBox="1"/>
          <p:nvPr/>
        </p:nvSpPr>
        <p:spPr>
          <a:xfrm>
            <a:off x="1631010" y="6391491"/>
            <a:ext cx="1389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Réseau / versus</a:t>
            </a:r>
            <a:endParaRPr lang="fr-CH" sz="1400" b="1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F5410D8D-BAA5-507C-D8EF-F526916B1B57}"/>
              </a:ext>
            </a:extLst>
          </p:cNvPr>
          <p:cNvSpPr txBox="1"/>
          <p:nvPr/>
        </p:nvSpPr>
        <p:spPr>
          <a:xfrm>
            <a:off x="1785312" y="3818492"/>
            <a:ext cx="1315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Encyclopédie</a:t>
            </a:r>
            <a:endParaRPr lang="fr-CH" sz="1400" b="1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E6EBF09D-BD78-A9DA-06EB-9D8A99B3ECB7}"/>
              </a:ext>
            </a:extLst>
          </p:cNvPr>
          <p:cNvSpPr txBox="1"/>
          <p:nvPr/>
        </p:nvSpPr>
        <p:spPr>
          <a:xfrm>
            <a:off x="2056877" y="5247133"/>
            <a:ext cx="670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Robot</a:t>
            </a:r>
            <a:endParaRPr lang="fr-CH" sz="1400" b="1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8A4A3CCF-BCCD-157D-D7C0-011E8F666306}"/>
              </a:ext>
            </a:extLst>
          </p:cNvPr>
          <p:cNvSpPr txBox="1"/>
          <p:nvPr/>
        </p:nvSpPr>
        <p:spPr>
          <a:xfrm>
            <a:off x="2028393" y="2650548"/>
            <a:ext cx="727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Terrain</a:t>
            </a:r>
            <a:endParaRPr lang="fr-CH" sz="1400" b="1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40C57A14-C82F-57C1-BA09-8E1212A6E363}"/>
              </a:ext>
            </a:extLst>
          </p:cNvPr>
          <p:cNvSpPr txBox="1"/>
          <p:nvPr/>
        </p:nvSpPr>
        <p:spPr>
          <a:xfrm>
            <a:off x="3847773" y="2671901"/>
            <a:ext cx="60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Store</a:t>
            </a:r>
            <a:endParaRPr lang="fr-CH" sz="1400" b="1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9502E307-4F11-FBD9-89CA-46FC509554E7}"/>
              </a:ext>
            </a:extLst>
          </p:cNvPr>
          <p:cNvSpPr txBox="1"/>
          <p:nvPr/>
        </p:nvSpPr>
        <p:spPr>
          <a:xfrm>
            <a:off x="3608222" y="5029223"/>
            <a:ext cx="10099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/>
              <a:t>Mine</a:t>
            </a:r>
          </a:p>
          <a:p>
            <a:pPr algn="ctr"/>
            <a:r>
              <a:rPr lang="fr-FR" sz="1400" b="1"/>
              <a:t>(pose ou déminage)</a:t>
            </a:r>
            <a:endParaRPr lang="fr-CH" sz="1400" b="1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DD7AE564-0723-493A-0B86-44835CAE9D9F}"/>
              </a:ext>
            </a:extLst>
          </p:cNvPr>
          <p:cNvSpPr txBox="1"/>
          <p:nvPr/>
        </p:nvSpPr>
        <p:spPr>
          <a:xfrm>
            <a:off x="5491781" y="4950794"/>
            <a:ext cx="897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Question</a:t>
            </a:r>
            <a:endParaRPr lang="fr-CH" sz="1400" b="1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F704B9FF-5CD0-7892-EC3C-892B15ACA8F3}"/>
              </a:ext>
            </a:extLst>
          </p:cNvPr>
          <p:cNvSpPr txBox="1"/>
          <p:nvPr/>
        </p:nvSpPr>
        <p:spPr>
          <a:xfrm>
            <a:off x="5491781" y="6186782"/>
            <a:ext cx="897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Accident</a:t>
            </a:r>
            <a:endParaRPr lang="fr-CH" sz="1400" b="1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0E7C7D3D-5BE1-24A4-8651-8799596F1EF0}"/>
              </a:ext>
            </a:extLst>
          </p:cNvPr>
          <p:cNvSpPr txBox="1"/>
          <p:nvPr/>
        </p:nvSpPr>
        <p:spPr>
          <a:xfrm>
            <a:off x="7080796" y="4824033"/>
            <a:ext cx="611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Juste</a:t>
            </a:r>
            <a:endParaRPr lang="fr-CH" sz="1400" b="1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81DF4939-D62C-6574-7559-8CEB7A656A78}"/>
              </a:ext>
            </a:extLst>
          </p:cNvPr>
          <p:cNvSpPr txBox="1"/>
          <p:nvPr/>
        </p:nvSpPr>
        <p:spPr>
          <a:xfrm>
            <a:off x="7110500" y="5599364"/>
            <a:ext cx="611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Faux</a:t>
            </a:r>
            <a:endParaRPr lang="fr-CH" sz="1400" b="1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EFB69831-F9C5-A645-4440-E34E1343864C}"/>
              </a:ext>
            </a:extLst>
          </p:cNvPr>
          <p:cNvSpPr txBox="1"/>
          <p:nvPr/>
        </p:nvSpPr>
        <p:spPr>
          <a:xfrm>
            <a:off x="8368650" y="1918063"/>
            <a:ext cx="768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Réparer</a:t>
            </a:r>
            <a:endParaRPr lang="fr-CH" sz="1400" b="1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73DDDE25-FA50-DCE1-761D-F60809BA8208}"/>
              </a:ext>
            </a:extLst>
          </p:cNvPr>
          <p:cNvSpPr txBox="1"/>
          <p:nvPr/>
        </p:nvSpPr>
        <p:spPr>
          <a:xfrm>
            <a:off x="8102635" y="2993119"/>
            <a:ext cx="1278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Acheter bonus</a:t>
            </a:r>
            <a:endParaRPr lang="fr-CH" sz="1400" b="1"/>
          </a:p>
        </p:txBody>
      </p:sp>
      <p:pic>
        <p:nvPicPr>
          <p:cNvPr id="56" name="Image 55" descr="Une image contenant capture d’écran, conception&#10;&#10;Description générée automatiquement">
            <a:extLst>
              <a:ext uri="{FF2B5EF4-FFF2-40B4-BE49-F238E27FC236}">
                <a16:creationId xmlns:a16="http://schemas.microsoft.com/office/drawing/2014/main" id="{1B3E4173-33A7-6A7D-7DBC-7B301EF61BD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776903" y="4454441"/>
            <a:ext cx="624928" cy="624928"/>
          </a:xfrm>
          <a:prstGeom prst="rect">
            <a:avLst/>
          </a:prstGeom>
        </p:spPr>
      </p:pic>
      <p:pic>
        <p:nvPicPr>
          <p:cNvPr id="59" name="Image 58" descr="Une image contenant capture d’écran, conception&#10;&#10;Description générée automatiquement">
            <a:extLst>
              <a:ext uri="{FF2B5EF4-FFF2-40B4-BE49-F238E27FC236}">
                <a16:creationId xmlns:a16="http://schemas.microsoft.com/office/drawing/2014/main" id="{4B678CB1-C4F1-E92D-27CC-A07C936DB3C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621353" y="5594677"/>
            <a:ext cx="624928" cy="624928"/>
          </a:xfrm>
          <a:prstGeom prst="rect">
            <a:avLst/>
          </a:prstGeom>
        </p:spPr>
      </p:pic>
      <p:pic>
        <p:nvPicPr>
          <p:cNvPr id="28" name="Graphique 27" descr="Botte avec un remplissage uni">
            <a:extLst>
              <a:ext uri="{FF2B5EF4-FFF2-40B4-BE49-F238E27FC236}">
                <a16:creationId xmlns:a16="http://schemas.microsoft.com/office/drawing/2014/main" id="{2A2F06C2-2F94-925B-E40E-2688C47EF5E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599133" y="5303521"/>
            <a:ext cx="732408" cy="732408"/>
          </a:xfrm>
          <a:prstGeom prst="rect">
            <a:avLst/>
          </a:prstGeom>
        </p:spPr>
      </p:pic>
      <p:pic>
        <p:nvPicPr>
          <p:cNvPr id="60" name="Image 59" descr="Une image contenant capture d’écran, conception&#10;&#10;Description générée automatiquement">
            <a:extLst>
              <a:ext uri="{FF2B5EF4-FFF2-40B4-BE49-F238E27FC236}">
                <a16:creationId xmlns:a16="http://schemas.microsoft.com/office/drawing/2014/main" id="{1CD9B2A7-7FB9-2724-A36A-7131BD726BB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434681" y="4224427"/>
            <a:ext cx="624928" cy="624928"/>
          </a:xfrm>
          <a:prstGeom prst="rect">
            <a:avLst/>
          </a:prstGeom>
        </p:spPr>
      </p:pic>
      <p:pic>
        <p:nvPicPr>
          <p:cNvPr id="54" name="Graphique 53" descr="Panneau d’interdiction contour">
            <a:extLst>
              <a:ext uri="{FF2B5EF4-FFF2-40B4-BE49-F238E27FC236}">
                <a16:creationId xmlns:a16="http://schemas.microsoft.com/office/drawing/2014/main" id="{1EC9C690-6200-8AA0-9038-E7D13742984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98063" y="4129618"/>
            <a:ext cx="914400" cy="914400"/>
          </a:xfrm>
          <a:prstGeom prst="rect">
            <a:avLst/>
          </a:prstGeom>
        </p:spPr>
      </p:pic>
      <p:sp>
        <p:nvSpPr>
          <p:cNvPr id="63" name="ZoneTexte 62">
            <a:extLst>
              <a:ext uri="{FF2B5EF4-FFF2-40B4-BE49-F238E27FC236}">
                <a16:creationId xmlns:a16="http://schemas.microsoft.com/office/drawing/2014/main" id="{A1D91107-E5CC-4479-11A9-79587874980D}"/>
              </a:ext>
            </a:extLst>
          </p:cNvPr>
          <p:cNvSpPr txBox="1"/>
          <p:nvPr/>
        </p:nvSpPr>
        <p:spPr>
          <a:xfrm>
            <a:off x="8102635" y="4950793"/>
            <a:ext cx="1278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/>
              <a:t>Mine « </a:t>
            </a:r>
            <a:r>
              <a:rPr lang="fr-FR" sz="1400" b="1" err="1"/>
              <a:t>clear</a:t>
            </a:r>
            <a:r>
              <a:rPr lang="fr-FR" sz="1400" b="1"/>
              <a:t> »</a:t>
            </a:r>
            <a:endParaRPr lang="fr-CH" sz="1400" b="1"/>
          </a:p>
        </p:txBody>
      </p:sp>
      <p:sp>
        <p:nvSpPr>
          <p:cNvPr id="3072" name="ZoneTexte 3071">
            <a:extLst>
              <a:ext uri="{FF2B5EF4-FFF2-40B4-BE49-F238E27FC236}">
                <a16:creationId xmlns:a16="http://schemas.microsoft.com/office/drawing/2014/main" id="{D62DAB33-E286-2A8A-FA8F-886C1E6E163A}"/>
              </a:ext>
            </a:extLst>
          </p:cNvPr>
          <p:cNvSpPr txBox="1"/>
          <p:nvPr/>
        </p:nvSpPr>
        <p:spPr>
          <a:xfrm>
            <a:off x="8300138" y="6340670"/>
            <a:ext cx="891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Explosion</a:t>
            </a:r>
            <a:endParaRPr lang="fr-CH" sz="1400" b="1"/>
          </a:p>
        </p:txBody>
      </p:sp>
      <p:cxnSp>
        <p:nvCxnSpPr>
          <p:cNvPr id="3074" name="Connecteur droit avec flèche 3073">
            <a:extLst>
              <a:ext uri="{FF2B5EF4-FFF2-40B4-BE49-F238E27FC236}">
                <a16:creationId xmlns:a16="http://schemas.microsoft.com/office/drawing/2014/main" id="{93104205-0B53-742D-8CC6-842733031DA5}"/>
              </a:ext>
            </a:extLst>
          </p:cNvPr>
          <p:cNvCxnSpPr>
            <a:cxnSpLocks/>
          </p:cNvCxnSpPr>
          <p:nvPr/>
        </p:nvCxnSpPr>
        <p:spPr>
          <a:xfrm flipV="1">
            <a:off x="1139067" y="2382197"/>
            <a:ext cx="849151" cy="19199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77" name="Connecteur droit avec flèche 3076">
            <a:extLst>
              <a:ext uri="{FF2B5EF4-FFF2-40B4-BE49-F238E27FC236}">
                <a16:creationId xmlns:a16="http://schemas.microsoft.com/office/drawing/2014/main" id="{56FF3187-80BB-E02E-1462-4CCC7D40C307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1165148" y="3547133"/>
            <a:ext cx="763953" cy="72251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81" name="Connecteur droit avec flèche 3080">
            <a:extLst>
              <a:ext uri="{FF2B5EF4-FFF2-40B4-BE49-F238E27FC236}">
                <a16:creationId xmlns:a16="http://schemas.microsoft.com/office/drawing/2014/main" id="{09A2D1D3-5894-3AD5-0D9A-45B5FCA6BF7A}"/>
              </a:ext>
            </a:extLst>
          </p:cNvPr>
          <p:cNvCxnSpPr>
            <a:cxnSpLocks/>
          </p:cNvCxnSpPr>
          <p:nvPr/>
        </p:nvCxnSpPr>
        <p:spPr>
          <a:xfrm>
            <a:off x="1162305" y="4282248"/>
            <a:ext cx="713606" cy="6073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85" name="Connecteur droit avec flèche 3084">
            <a:extLst>
              <a:ext uri="{FF2B5EF4-FFF2-40B4-BE49-F238E27FC236}">
                <a16:creationId xmlns:a16="http://schemas.microsoft.com/office/drawing/2014/main" id="{90CD5875-0216-C877-2EC3-A31BB6BE6488}"/>
              </a:ext>
            </a:extLst>
          </p:cNvPr>
          <p:cNvCxnSpPr>
            <a:cxnSpLocks/>
          </p:cNvCxnSpPr>
          <p:nvPr/>
        </p:nvCxnSpPr>
        <p:spPr>
          <a:xfrm>
            <a:off x="1152480" y="4269645"/>
            <a:ext cx="839044" cy="18342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87" name="Connecteur droit avec flèche 3086">
            <a:extLst>
              <a:ext uri="{FF2B5EF4-FFF2-40B4-BE49-F238E27FC236}">
                <a16:creationId xmlns:a16="http://schemas.microsoft.com/office/drawing/2014/main" id="{258E74F0-EB9E-ED94-1241-6CD59E8AE07A}"/>
              </a:ext>
            </a:extLst>
          </p:cNvPr>
          <p:cNvCxnSpPr>
            <a:cxnSpLocks/>
          </p:cNvCxnSpPr>
          <p:nvPr/>
        </p:nvCxnSpPr>
        <p:spPr>
          <a:xfrm>
            <a:off x="2757998" y="2410835"/>
            <a:ext cx="93616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89" name="Connecteur droit avec flèche 3088">
            <a:extLst>
              <a:ext uri="{FF2B5EF4-FFF2-40B4-BE49-F238E27FC236}">
                <a16:creationId xmlns:a16="http://schemas.microsoft.com/office/drawing/2014/main" id="{DE536EA2-D168-24DD-026B-70044098972D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2772966" y="2424431"/>
            <a:ext cx="1316401" cy="20300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92" name="Connecteur droit avec flèche 3091">
            <a:extLst>
              <a:ext uri="{FF2B5EF4-FFF2-40B4-BE49-F238E27FC236}">
                <a16:creationId xmlns:a16="http://schemas.microsoft.com/office/drawing/2014/main" id="{BEFD4BD4-AA58-B16B-F0E0-3C50E33F7F9F}"/>
              </a:ext>
            </a:extLst>
          </p:cNvPr>
          <p:cNvCxnSpPr>
            <a:cxnSpLocks/>
          </p:cNvCxnSpPr>
          <p:nvPr/>
        </p:nvCxnSpPr>
        <p:spPr>
          <a:xfrm flipV="1">
            <a:off x="101651" y="2077311"/>
            <a:ext cx="1166635" cy="622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93" name="Connecteur droit avec flèche 3092">
            <a:extLst>
              <a:ext uri="{FF2B5EF4-FFF2-40B4-BE49-F238E27FC236}">
                <a16:creationId xmlns:a16="http://schemas.microsoft.com/office/drawing/2014/main" id="{839B63E9-5289-A2D0-3FD5-C64B464CD48A}"/>
              </a:ext>
            </a:extLst>
          </p:cNvPr>
          <p:cNvCxnSpPr>
            <a:cxnSpLocks/>
          </p:cNvCxnSpPr>
          <p:nvPr/>
        </p:nvCxnSpPr>
        <p:spPr>
          <a:xfrm>
            <a:off x="101651" y="2466340"/>
            <a:ext cx="116640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97" name="Connecteur droit avec flèche 3096">
            <a:extLst>
              <a:ext uri="{FF2B5EF4-FFF2-40B4-BE49-F238E27FC236}">
                <a16:creationId xmlns:a16="http://schemas.microsoft.com/office/drawing/2014/main" id="{494755B2-1C73-0C52-2D9A-1BE78FAA74A6}"/>
              </a:ext>
            </a:extLst>
          </p:cNvPr>
          <p:cNvCxnSpPr>
            <a:cxnSpLocks/>
          </p:cNvCxnSpPr>
          <p:nvPr/>
        </p:nvCxnSpPr>
        <p:spPr>
          <a:xfrm>
            <a:off x="2757998" y="4935204"/>
            <a:ext cx="93616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98" name="Connecteur droit avec flèche 3097">
            <a:extLst>
              <a:ext uri="{FF2B5EF4-FFF2-40B4-BE49-F238E27FC236}">
                <a16:creationId xmlns:a16="http://schemas.microsoft.com/office/drawing/2014/main" id="{E40E9C4D-71C9-43D0-628B-59641ED95A7D}"/>
              </a:ext>
            </a:extLst>
          </p:cNvPr>
          <p:cNvCxnSpPr>
            <a:cxnSpLocks/>
          </p:cNvCxnSpPr>
          <p:nvPr/>
        </p:nvCxnSpPr>
        <p:spPr>
          <a:xfrm flipV="1">
            <a:off x="2727258" y="2508760"/>
            <a:ext cx="966908" cy="207718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03" name="Connecteur droit avec flèche 3102">
            <a:extLst>
              <a:ext uri="{FF2B5EF4-FFF2-40B4-BE49-F238E27FC236}">
                <a16:creationId xmlns:a16="http://schemas.microsoft.com/office/drawing/2014/main" id="{EA7D4900-2C13-E499-5ABC-8732E5B09BD7}"/>
              </a:ext>
            </a:extLst>
          </p:cNvPr>
          <p:cNvCxnSpPr>
            <a:cxnSpLocks/>
          </p:cNvCxnSpPr>
          <p:nvPr/>
        </p:nvCxnSpPr>
        <p:spPr>
          <a:xfrm flipV="1">
            <a:off x="4528796" y="4795626"/>
            <a:ext cx="998752" cy="9401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05" name="Connecteur droit avec flèche 3104">
            <a:extLst>
              <a:ext uri="{FF2B5EF4-FFF2-40B4-BE49-F238E27FC236}">
                <a16:creationId xmlns:a16="http://schemas.microsoft.com/office/drawing/2014/main" id="{CBB7C116-9FE4-F67E-35EE-7AD4B3DCAE9C}"/>
              </a:ext>
            </a:extLst>
          </p:cNvPr>
          <p:cNvCxnSpPr>
            <a:cxnSpLocks/>
          </p:cNvCxnSpPr>
          <p:nvPr/>
        </p:nvCxnSpPr>
        <p:spPr>
          <a:xfrm>
            <a:off x="4540835" y="4889644"/>
            <a:ext cx="986713" cy="9465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08" name="ZoneTexte 3107">
            <a:extLst>
              <a:ext uri="{FF2B5EF4-FFF2-40B4-BE49-F238E27FC236}">
                <a16:creationId xmlns:a16="http://schemas.microsoft.com/office/drawing/2014/main" id="{0374659B-C1D7-15A5-8FB8-7DE9EEF364E0}"/>
              </a:ext>
            </a:extLst>
          </p:cNvPr>
          <p:cNvSpPr txBox="1"/>
          <p:nvPr/>
        </p:nvSpPr>
        <p:spPr>
          <a:xfrm>
            <a:off x="230463" y="1808728"/>
            <a:ext cx="771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Gestion</a:t>
            </a:r>
            <a:endParaRPr lang="fr-CH" sz="1400" b="1"/>
          </a:p>
        </p:txBody>
      </p:sp>
      <p:sp>
        <p:nvSpPr>
          <p:cNvPr id="3109" name="ZoneTexte 3108">
            <a:extLst>
              <a:ext uri="{FF2B5EF4-FFF2-40B4-BE49-F238E27FC236}">
                <a16:creationId xmlns:a16="http://schemas.microsoft.com/office/drawing/2014/main" id="{8E1E270F-F628-07E7-32FF-B6DD14A853EF}"/>
              </a:ext>
            </a:extLst>
          </p:cNvPr>
          <p:cNvSpPr txBox="1"/>
          <p:nvPr/>
        </p:nvSpPr>
        <p:spPr>
          <a:xfrm>
            <a:off x="99974" y="2157455"/>
            <a:ext cx="106328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400" b="1"/>
              <a:t>Interaction</a:t>
            </a:r>
            <a:endParaRPr lang="fr-CH" sz="1400" b="1"/>
          </a:p>
        </p:txBody>
      </p:sp>
      <p:cxnSp>
        <p:nvCxnSpPr>
          <p:cNvPr id="3111" name="Connecteur droit avec flèche 3110">
            <a:extLst>
              <a:ext uri="{FF2B5EF4-FFF2-40B4-BE49-F238E27FC236}">
                <a16:creationId xmlns:a16="http://schemas.microsoft.com/office/drawing/2014/main" id="{FD7C4389-9F15-4013-A4B5-6B47D9D7F65A}"/>
              </a:ext>
            </a:extLst>
          </p:cNvPr>
          <p:cNvCxnSpPr>
            <a:cxnSpLocks/>
          </p:cNvCxnSpPr>
          <p:nvPr/>
        </p:nvCxnSpPr>
        <p:spPr>
          <a:xfrm>
            <a:off x="101651" y="2812766"/>
            <a:ext cx="1166409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12" name="Connecteur droit avec flèche 3111">
            <a:extLst>
              <a:ext uri="{FF2B5EF4-FFF2-40B4-BE49-F238E27FC236}">
                <a16:creationId xmlns:a16="http://schemas.microsoft.com/office/drawing/2014/main" id="{BFF2D1EC-4575-6D61-0226-ED3F22F20976}"/>
              </a:ext>
            </a:extLst>
          </p:cNvPr>
          <p:cNvCxnSpPr>
            <a:cxnSpLocks/>
          </p:cNvCxnSpPr>
          <p:nvPr/>
        </p:nvCxnSpPr>
        <p:spPr>
          <a:xfrm flipV="1">
            <a:off x="91250" y="3267359"/>
            <a:ext cx="1166409" cy="1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13" name="ZoneTexte 3112">
            <a:extLst>
              <a:ext uri="{FF2B5EF4-FFF2-40B4-BE49-F238E27FC236}">
                <a16:creationId xmlns:a16="http://schemas.microsoft.com/office/drawing/2014/main" id="{23199E2E-BD98-03A1-FA79-6F337C9C4BE8}"/>
              </a:ext>
            </a:extLst>
          </p:cNvPr>
          <p:cNvSpPr txBox="1"/>
          <p:nvPr/>
        </p:nvSpPr>
        <p:spPr>
          <a:xfrm>
            <a:off x="278166" y="2535988"/>
            <a:ext cx="684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Choix</a:t>
            </a:r>
            <a:endParaRPr lang="fr-CH" sz="1400" b="1"/>
          </a:p>
        </p:txBody>
      </p:sp>
      <p:cxnSp>
        <p:nvCxnSpPr>
          <p:cNvPr id="3114" name="Connecteur droit avec flèche 3113">
            <a:extLst>
              <a:ext uri="{FF2B5EF4-FFF2-40B4-BE49-F238E27FC236}">
                <a16:creationId xmlns:a16="http://schemas.microsoft.com/office/drawing/2014/main" id="{354F87AE-8A37-0573-7DAD-88556F875479}"/>
              </a:ext>
            </a:extLst>
          </p:cNvPr>
          <p:cNvCxnSpPr>
            <a:cxnSpLocks/>
          </p:cNvCxnSpPr>
          <p:nvPr/>
        </p:nvCxnSpPr>
        <p:spPr>
          <a:xfrm flipV="1">
            <a:off x="6237493" y="4639148"/>
            <a:ext cx="829890" cy="97408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16" name="Connecteur droit avec flèche 3115">
            <a:extLst>
              <a:ext uri="{FF2B5EF4-FFF2-40B4-BE49-F238E27FC236}">
                <a16:creationId xmlns:a16="http://schemas.microsoft.com/office/drawing/2014/main" id="{C658CC3D-ECA9-F306-D11C-7E4917A1F81E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6246281" y="4733480"/>
            <a:ext cx="826688" cy="663073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19" name="Connecteur droit avec flèche 3118">
            <a:extLst>
              <a:ext uri="{FF2B5EF4-FFF2-40B4-BE49-F238E27FC236}">
                <a16:creationId xmlns:a16="http://schemas.microsoft.com/office/drawing/2014/main" id="{159086D4-1BDA-9798-C923-5CC760697383}"/>
              </a:ext>
            </a:extLst>
          </p:cNvPr>
          <p:cNvCxnSpPr>
            <a:cxnSpLocks/>
          </p:cNvCxnSpPr>
          <p:nvPr/>
        </p:nvCxnSpPr>
        <p:spPr>
          <a:xfrm flipV="1">
            <a:off x="4616076" y="1896272"/>
            <a:ext cx="3752574" cy="508334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21" name="Connecteur droit avec flèche 3120">
            <a:extLst>
              <a:ext uri="{FF2B5EF4-FFF2-40B4-BE49-F238E27FC236}">
                <a16:creationId xmlns:a16="http://schemas.microsoft.com/office/drawing/2014/main" id="{DB46DA9C-C727-E06C-9DE3-605ABFB1586B}"/>
              </a:ext>
            </a:extLst>
          </p:cNvPr>
          <p:cNvCxnSpPr>
            <a:cxnSpLocks/>
          </p:cNvCxnSpPr>
          <p:nvPr/>
        </p:nvCxnSpPr>
        <p:spPr>
          <a:xfrm>
            <a:off x="4640607" y="2414723"/>
            <a:ext cx="3620997" cy="18288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24" name="ZoneTexte 3123">
            <a:extLst>
              <a:ext uri="{FF2B5EF4-FFF2-40B4-BE49-F238E27FC236}">
                <a16:creationId xmlns:a16="http://schemas.microsoft.com/office/drawing/2014/main" id="{CBFC57C1-156A-9D34-52B0-C46B17FD7244}"/>
              </a:ext>
            </a:extLst>
          </p:cNvPr>
          <p:cNvSpPr txBox="1"/>
          <p:nvPr/>
        </p:nvSpPr>
        <p:spPr>
          <a:xfrm>
            <a:off x="51360" y="2935840"/>
            <a:ext cx="1282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Conséquences</a:t>
            </a:r>
            <a:endParaRPr lang="fr-CH" sz="1400" b="1"/>
          </a:p>
        </p:txBody>
      </p:sp>
      <p:cxnSp>
        <p:nvCxnSpPr>
          <p:cNvPr id="3129" name="Connecteur droit avec flèche 3128">
            <a:extLst>
              <a:ext uri="{FF2B5EF4-FFF2-40B4-BE49-F238E27FC236}">
                <a16:creationId xmlns:a16="http://schemas.microsoft.com/office/drawing/2014/main" id="{984A211C-B1D8-5785-F80A-77153E2F1F10}"/>
              </a:ext>
            </a:extLst>
          </p:cNvPr>
          <p:cNvCxnSpPr>
            <a:cxnSpLocks/>
          </p:cNvCxnSpPr>
          <p:nvPr/>
        </p:nvCxnSpPr>
        <p:spPr>
          <a:xfrm flipV="1">
            <a:off x="7704827" y="4591588"/>
            <a:ext cx="625737" cy="4161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31" name="Connecteur droit avec flèche 3130">
            <a:extLst>
              <a:ext uri="{FF2B5EF4-FFF2-40B4-BE49-F238E27FC236}">
                <a16:creationId xmlns:a16="http://schemas.microsoft.com/office/drawing/2014/main" id="{B4B27E55-3A4E-0EF0-257A-57025F8A9F56}"/>
              </a:ext>
            </a:extLst>
          </p:cNvPr>
          <p:cNvCxnSpPr>
            <a:cxnSpLocks/>
          </p:cNvCxnSpPr>
          <p:nvPr/>
        </p:nvCxnSpPr>
        <p:spPr>
          <a:xfrm>
            <a:off x="7689578" y="5473819"/>
            <a:ext cx="572026" cy="228245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34" name="Connecteur droit avec flèche 3133">
            <a:extLst>
              <a:ext uri="{FF2B5EF4-FFF2-40B4-BE49-F238E27FC236}">
                <a16:creationId xmlns:a16="http://schemas.microsoft.com/office/drawing/2014/main" id="{1FA8ECF5-D6FB-B9D9-6570-BED4CFF306DE}"/>
              </a:ext>
            </a:extLst>
          </p:cNvPr>
          <p:cNvCxnSpPr>
            <a:cxnSpLocks/>
          </p:cNvCxnSpPr>
          <p:nvPr/>
        </p:nvCxnSpPr>
        <p:spPr>
          <a:xfrm>
            <a:off x="6326143" y="5997233"/>
            <a:ext cx="1869085" cy="2039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36" name="Connecteur droit avec flèche 3135">
            <a:extLst>
              <a:ext uri="{FF2B5EF4-FFF2-40B4-BE49-F238E27FC236}">
                <a16:creationId xmlns:a16="http://schemas.microsoft.com/office/drawing/2014/main" id="{813809B6-49F2-CB5E-24C0-4756A553009A}"/>
              </a:ext>
            </a:extLst>
          </p:cNvPr>
          <p:cNvCxnSpPr>
            <a:cxnSpLocks/>
          </p:cNvCxnSpPr>
          <p:nvPr/>
        </p:nvCxnSpPr>
        <p:spPr>
          <a:xfrm flipV="1">
            <a:off x="9316000" y="4582534"/>
            <a:ext cx="625737" cy="4161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37" name="Connecteur droit avec flèche 3136">
            <a:extLst>
              <a:ext uri="{FF2B5EF4-FFF2-40B4-BE49-F238E27FC236}">
                <a16:creationId xmlns:a16="http://schemas.microsoft.com/office/drawing/2014/main" id="{C952F51F-2A06-D99E-364A-520CF5A70D39}"/>
              </a:ext>
            </a:extLst>
          </p:cNvPr>
          <p:cNvCxnSpPr>
            <a:cxnSpLocks/>
            <a:endCxn id="3143" idx="1"/>
          </p:cNvCxnSpPr>
          <p:nvPr/>
        </p:nvCxnSpPr>
        <p:spPr>
          <a:xfrm flipV="1">
            <a:off x="9299385" y="5908853"/>
            <a:ext cx="658870" cy="4129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38" name="Connecteur droit avec flèche 3137">
            <a:extLst>
              <a:ext uri="{FF2B5EF4-FFF2-40B4-BE49-F238E27FC236}">
                <a16:creationId xmlns:a16="http://schemas.microsoft.com/office/drawing/2014/main" id="{C6645227-BA40-9597-9C12-BC735F3743CC}"/>
              </a:ext>
            </a:extLst>
          </p:cNvPr>
          <p:cNvCxnSpPr>
            <a:cxnSpLocks/>
          </p:cNvCxnSpPr>
          <p:nvPr/>
        </p:nvCxnSpPr>
        <p:spPr>
          <a:xfrm flipV="1">
            <a:off x="9299620" y="2715958"/>
            <a:ext cx="625737" cy="4161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39" name="Connecteur droit avec flèche 3138">
            <a:extLst>
              <a:ext uri="{FF2B5EF4-FFF2-40B4-BE49-F238E27FC236}">
                <a16:creationId xmlns:a16="http://schemas.microsoft.com/office/drawing/2014/main" id="{BBB43070-2224-0A79-253E-41E5E7405975}"/>
              </a:ext>
            </a:extLst>
          </p:cNvPr>
          <p:cNvCxnSpPr>
            <a:cxnSpLocks/>
          </p:cNvCxnSpPr>
          <p:nvPr/>
        </p:nvCxnSpPr>
        <p:spPr>
          <a:xfrm flipV="1">
            <a:off x="9299620" y="1741543"/>
            <a:ext cx="625737" cy="4161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40" name="ZoneTexte 3139">
            <a:extLst>
              <a:ext uri="{FF2B5EF4-FFF2-40B4-BE49-F238E27FC236}">
                <a16:creationId xmlns:a16="http://schemas.microsoft.com/office/drawing/2014/main" id="{64AD8920-C148-ADA3-5136-8F1B5E690398}"/>
              </a:ext>
            </a:extLst>
          </p:cNvPr>
          <p:cNvSpPr txBox="1"/>
          <p:nvPr/>
        </p:nvSpPr>
        <p:spPr>
          <a:xfrm>
            <a:off x="9982436" y="1534517"/>
            <a:ext cx="1927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/>
              <a:t>Répare les dégâts</a:t>
            </a:r>
            <a:endParaRPr lang="fr-CH" sz="1600" b="1"/>
          </a:p>
        </p:txBody>
      </p:sp>
      <p:sp>
        <p:nvSpPr>
          <p:cNvPr id="3142" name="ZoneTexte 3141">
            <a:extLst>
              <a:ext uri="{FF2B5EF4-FFF2-40B4-BE49-F238E27FC236}">
                <a16:creationId xmlns:a16="http://schemas.microsoft.com/office/drawing/2014/main" id="{E4E43AE5-B419-620C-2D6C-71F9EA6D9A3D}"/>
              </a:ext>
            </a:extLst>
          </p:cNvPr>
          <p:cNvSpPr txBox="1"/>
          <p:nvPr/>
        </p:nvSpPr>
        <p:spPr>
          <a:xfrm>
            <a:off x="9932145" y="2408065"/>
            <a:ext cx="2158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/>
              <a:t>Donne des avantages au joueur</a:t>
            </a:r>
            <a:endParaRPr lang="fr-CH" sz="1600" b="1"/>
          </a:p>
        </p:txBody>
      </p:sp>
      <p:sp>
        <p:nvSpPr>
          <p:cNvPr id="3143" name="ZoneTexte 3142">
            <a:extLst>
              <a:ext uri="{FF2B5EF4-FFF2-40B4-BE49-F238E27FC236}">
                <a16:creationId xmlns:a16="http://schemas.microsoft.com/office/drawing/2014/main" id="{B0426D7E-0DEA-65E9-7BE6-4BD7E9654E0E}"/>
              </a:ext>
            </a:extLst>
          </p:cNvPr>
          <p:cNvSpPr txBox="1"/>
          <p:nvPr/>
        </p:nvSpPr>
        <p:spPr>
          <a:xfrm>
            <a:off x="9958255" y="5247133"/>
            <a:ext cx="2242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/>
              <a:t>Si dégât:</a:t>
            </a:r>
          </a:p>
          <a:p>
            <a:r>
              <a:rPr lang="fr-FR" sz="1600" b="1"/>
              <a:t>- Points    -</a:t>
            </a:r>
          </a:p>
          <a:p>
            <a:endParaRPr lang="fr-FR" sz="1600" b="1"/>
          </a:p>
          <a:p>
            <a:r>
              <a:rPr lang="fr-FR" sz="1600" b="1"/>
              <a:t>Si mort (réapparition)</a:t>
            </a:r>
            <a:r>
              <a:rPr lang="fr-CH" sz="1600" b="1"/>
              <a:t>:</a:t>
            </a:r>
            <a:endParaRPr lang="fr-FR" sz="1600" b="1"/>
          </a:p>
          <a:p>
            <a:r>
              <a:rPr lang="fr-FR" sz="1600" b="1"/>
              <a:t>- Points    -</a:t>
            </a:r>
            <a:r>
              <a:rPr lang="fr-FR" sz="1600" b="1">
                <a:solidFill>
                  <a:srgbClr val="00B050"/>
                </a:solidFill>
              </a:rPr>
              <a:t>$$$   </a:t>
            </a:r>
            <a:r>
              <a:rPr lang="fr-FR" sz="1600" b="1"/>
              <a:t>-Bonus</a:t>
            </a:r>
          </a:p>
        </p:txBody>
      </p:sp>
      <p:sp>
        <p:nvSpPr>
          <p:cNvPr id="3144" name="ZoneTexte 3143">
            <a:extLst>
              <a:ext uri="{FF2B5EF4-FFF2-40B4-BE49-F238E27FC236}">
                <a16:creationId xmlns:a16="http://schemas.microsoft.com/office/drawing/2014/main" id="{97A9713A-2B7C-72B1-F6C0-932B54526786}"/>
              </a:ext>
            </a:extLst>
          </p:cNvPr>
          <p:cNvSpPr txBox="1"/>
          <p:nvPr/>
        </p:nvSpPr>
        <p:spPr>
          <a:xfrm>
            <a:off x="10118015" y="4376649"/>
            <a:ext cx="1927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/>
              <a:t>+ Points   +</a:t>
            </a:r>
            <a:r>
              <a:rPr lang="fr-FR" sz="1600" b="1">
                <a:solidFill>
                  <a:srgbClr val="00B050"/>
                </a:solidFill>
              </a:rPr>
              <a:t>$$$</a:t>
            </a:r>
            <a:endParaRPr lang="fr-CH" sz="1600" b="1">
              <a:solidFill>
                <a:srgbClr val="00B050"/>
              </a:solidFill>
            </a:endParaRPr>
          </a:p>
        </p:txBody>
      </p:sp>
      <p:pic>
        <p:nvPicPr>
          <p:cNvPr id="3146" name="Graphique 3145" descr="Cœur avec un remplissage uni">
            <a:extLst>
              <a:ext uri="{FF2B5EF4-FFF2-40B4-BE49-F238E27FC236}">
                <a16:creationId xmlns:a16="http://schemas.microsoft.com/office/drawing/2014/main" id="{619BB5BD-CC69-5395-7658-35B9547BD34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944921" y="5452782"/>
            <a:ext cx="433885" cy="433885"/>
          </a:xfrm>
          <a:prstGeom prst="rect">
            <a:avLst/>
          </a:prstGeom>
        </p:spPr>
      </p:pic>
      <p:cxnSp>
        <p:nvCxnSpPr>
          <p:cNvPr id="3148" name="Connecteur droit avec flèche 3147">
            <a:extLst>
              <a:ext uri="{FF2B5EF4-FFF2-40B4-BE49-F238E27FC236}">
                <a16:creationId xmlns:a16="http://schemas.microsoft.com/office/drawing/2014/main" id="{F842DA68-48D5-15DA-E4F3-31F142A559C4}"/>
              </a:ext>
            </a:extLst>
          </p:cNvPr>
          <p:cNvCxnSpPr>
            <a:cxnSpLocks/>
          </p:cNvCxnSpPr>
          <p:nvPr/>
        </p:nvCxnSpPr>
        <p:spPr>
          <a:xfrm>
            <a:off x="4615367" y="2403268"/>
            <a:ext cx="3684771" cy="1161146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151" name="Image 3150" descr="Une image contenant capture d’écran, conception&#10;&#10;Description générée automatiquement">
            <a:extLst>
              <a:ext uri="{FF2B5EF4-FFF2-40B4-BE49-F238E27FC236}">
                <a16:creationId xmlns:a16="http://schemas.microsoft.com/office/drawing/2014/main" id="{953180AA-32FA-FD70-FA05-AC910E2A186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461951" y="3173172"/>
            <a:ext cx="624928" cy="624928"/>
          </a:xfrm>
          <a:prstGeom prst="rect">
            <a:avLst/>
          </a:prstGeom>
        </p:spPr>
      </p:pic>
      <p:cxnSp>
        <p:nvCxnSpPr>
          <p:cNvPr id="3152" name="Connecteur droit avec flèche 3151">
            <a:extLst>
              <a:ext uri="{FF2B5EF4-FFF2-40B4-BE49-F238E27FC236}">
                <a16:creationId xmlns:a16="http://schemas.microsoft.com/office/drawing/2014/main" id="{E2E13DFB-063E-BD07-77C5-ED4A63FADF8C}"/>
              </a:ext>
            </a:extLst>
          </p:cNvPr>
          <p:cNvCxnSpPr>
            <a:cxnSpLocks/>
          </p:cNvCxnSpPr>
          <p:nvPr/>
        </p:nvCxnSpPr>
        <p:spPr>
          <a:xfrm flipV="1">
            <a:off x="9299619" y="3760337"/>
            <a:ext cx="625737" cy="4161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53" name="ZoneTexte 3152">
            <a:extLst>
              <a:ext uri="{FF2B5EF4-FFF2-40B4-BE49-F238E27FC236}">
                <a16:creationId xmlns:a16="http://schemas.microsoft.com/office/drawing/2014/main" id="{B6F157A6-8F9B-81FC-C831-8097DE222C03}"/>
              </a:ext>
            </a:extLst>
          </p:cNvPr>
          <p:cNvSpPr txBox="1"/>
          <p:nvPr/>
        </p:nvSpPr>
        <p:spPr>
          <a:xfrm>
            <a:off x="10063158" y="3418975"/>
            <a:ext cx="1927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/>
              <a:t>Permet de piéger l’adversaire</a:t>
            </a:r>
            <a:endParaRPr lang="fr-CH" sz="1600" b="1"/>
          </a:p>
        </p:txBody>
      </p:sp>
      <p:sp>
        <p:nvSpPr>
          <p:cNvPr id="3155" name="ZoneTexte 3154">
            <a:extLst>
              <a:ext uri="{FF2B5EF4-FFF2-40B4-BE49-F238E27FC236}">
                <a16:creationId xmlns:a16="http://schemas.microsoft.com/office/drawing/2014/main" id="{5E998186-4C0E-8F0C-38ED-7C651D6F0249}"/>
              </a:ext>
            </a:extLst>
          </p:cNvPr>
          <p:cNvSpPr txBox="1"/>
          <p:nvPr/>
        </p:nvSpPr>
        <p:spPr>
          <a:xfrm>
            <a:off x="8137012" y="3712413"/>
            <a:ext cx="1278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Acheter mine</a:t>
            </a:r>
            <a:endParaRPr lang="fr-CH" sz="1400" b="1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78E4C32-5153-1D9A-B5AD-2F9904BF1284}"/>
              </a:ext>
            </a:extLst>
          </p:cNvPr>
          <p:cNvSpPr txBox="1"/>
          <p:nvPr/>
        </p:nvSpPr>
        <p:spPr>
          <a:xfrm rot="21238416">
            <a:off x="4555622" y="4508317"/>
            <a:ext cx="986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Déminage</a:t>
            </a:r>
            <a:endParaRPr lang="fr-CH" sz="1400" b="1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582B5D2-09A1-D2CB-FC9C-067072243F07}"/>
              </a:ext>
            </a:extLst>
          </p:cNvPr>
          <p:cNvPicPr>
            <a:picLocks noChangeAspect="1"/>
          </p:cNvPicPr>
          <p:nvPr/>
        </p:nvPicPr>
        <p:blipFill>
          <a:blip r:embed="rId30"/>
          <a:srcRect l="28482" t="28704" r="20783" b="17713"/>
          <a:stretch/>
        </p:blipFill>
        <p:spPr>
          <a:xfrm>
            <a:off x="2012092" y="4582534"/>
            <a:ext cx="707339" cy="62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468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914ED-052A-EB65-C01D-86D20634C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20">
            <a:extLst>
              <a:ext uri="{FF2B5EF4-FFF2-40B4-BE49-F238E27FC236}">
                <a16:creationId xmlns:a16="http://schemas.microsoft.com/office/drawing/2014/main" id="{825B4C0D-C31A-4EC3-80C7-3232A7A4B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9956"/>
            <a:ext cx="10515600" cy="726137"/>
          </a:xfrm>
        </p:spPr>
        <p:txBody>
          <a:bodyPr rtlCol="0"/>
          <a:lstStyle>
            <a:defPPr>
              <a:defRPr lang="fr-FR"/>
            </a:defPPr>
          </a:lstStyle>
          <a:p>
            <a:pPr algn="l" rtl="0"/>
            <a:r>
              <a:rPr lang="fr-FR"/>
              <a:t>Idée et mécaniques fondamentales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516E99B-9C19-23C3-3BF3-DDD660DF7C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40668"/>
            <a:ext cx="4626764" cy="422365"/>
          </a:xfrm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b="1"/>
              <a:t>Equilibrage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B57AE1B2-26A9-1C02-912E-DB41C146C0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199" y="2219441"/>
            <a:ext cx="10871085" cy="3325723"/>
          </a:xfrm>
        </p:spPr>
        <p:txBody>
          <a:bodyPr rtlCol="0"/>
          <a:lstStyle>
            <a:defPPr>
              <a:defRPr lang="fr-FR"/>
            </a:defPPr>
          </a:lstStyle>
          <a:p>
            <a:pPr marL="971550" lvl="1" indent="-285750"/>
            <a:endParaRPr lang="fr-FR"/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fr-FR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B1306F0-B9C2-78BE-FBD4-75EE4F1BC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2024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F3B04C7-1292-3C6F-78A2-CA9B6E62F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18339" y="6356350"/>
            <a:ext cx="2155322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Présentation jeu MA_GT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A2D58B1-B810-2AEF-CF43-B8B05F110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F91729D4-A164-47A3-830D-E792BCE699E4}" type="slidenum">
              <a:rPr lang="fr-FR" smtClean="0"/>
              <a:pPr rtl="0"/>
              <a:t>12</a:t>
            </a:fld>
            <a:endParaRPr lang="fr-FR"/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E7BE4121-BB8C-EC12-C116-CD55F6BF98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357096"/>
              </p:ext>
            </p:extLst>
          </p:nvPr>
        </p:nvGraphicFramePr>
        <p:xfrm>
          <a:off x="258572" y="2177446"/>
          <a:ext cx="11674856" cy="4257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8714">
                  <a:extLst>
                    <a:ext uri="{9D8B030D-6E8A-4147-A177-3AD203B41FA5}">
                      <a16:colId xmlns:a16="http://schemas.microsoft.com/office/drawing/2014/main" val="3166620543"/>
                    </a:ext>
                  </a:extLst>
                </a:gridCol>
                <a:gridCol w="2918714">
                  <a:extLst>
                    <a:ext uri="{9D8B030D-6E8A-4147-A177-3AD203B41FA5}">
                      <a16:colId xmlns:a16="http://schemas.microsoft.com/office/drawing/2014/main" val="2332712573"/>
                    </a:ext>
                  </a:extLst>
                </a:gridCol>
                <a:gridCol w="2918714">
                  <a:extLst>
                    <a:ext uri="{9D8B030D-6E8A-4147-A177-3AD203B41FA5}">
                      <a16:colId xmlns:a16="http://schemas.microsoft.com/office/drawing/2014/main" val="1779568642"/>
                    </a:ext>
                  </a:extLst>
                </a:gridCol>
                <a:gridCol w="2918714">
                  <a:extLst>
                    <a:ext uri="{9D8B030D-6E8A-4147-A177-3AD203B41FA5}">
                      <a16:colId xmlns:a16="http://schemas.microsoft.com/office/drawing/2014/main" val="2782046845"/>
                    </a:ext>
                  </a:extLst>
                </a:gridCol>
              </a:tblGrid>
              <a:tr h="508344">
                <a:tc>
                  <a:txBody>
                    <a:bodyPr/>
                    <a:lstStyle/>
                    <a:p>
                      <a:pPr algn="ctr"/>
                      <a:r>
                        <a:rPr lang="fr-FR">
                          <a:solidFill>
                            <a:schemeClr val="tx1"/>
                          </a:solidFill>
                        </a:rPr>
                        <a:t>Visibilité</a:t>
                      </a:r>
                      <a:endParaRPr lang="fr-CH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>
                          <a:solidFill>
                            <a:schemeClr val="tx1"/>
                          </a:solidFill>
                        </a:rPr>
                        <a:t>Achats</a:t>
                      </a:r>
                      <a:endParaRPr lang="fr-CH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>
                          <a:solidFill>
                            <a:schemeClr val="tx1"/>
                          </a:solidFill>
                        </a:rPr>
                        <a:t>Questions</a:t>
                      </a:r>
                      <a:endParaRPr lang="fr-CH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Aides/Bonus</a:t>
                      </a:r>
                      <a:endParaRPr lang="fr-CH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944121"/>
                  </a:ext>
                </a:extLst>
              </a:tr>
              <a:tr h="3628566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600">
                          <a:solidFill>
                            <a:schemeClr val="tx1"/>
                          </a:solidFill>
                        </a:rPr>
                        <a:t>Les joueurs ne se voient pas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fr-FR" sz="160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fr-FR" sz="160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600">
                          <a:solidFill>
                            <a:schemeClr val="tx1"/>
                          </a:solidFill>
                        </a:rPr>
                        <a:t>Les mines de l’adversaire sont invisibles si trop éloignées</a:t>
                      </a:r>
                      <a:endParaRPr lang="fr-CH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600">
                          <a:solidFill>
                            <a:schemeClr val="tx1"/>
                          </a:solidFill>
                        </a:rPr>
                        <a:t>Plus un bonus est utile, plus il est cher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fr-FR" sz="160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600">
                          <a:solidFill>
                            <a:schemeClr val="tx1"/>
                          </a:solidFill>
                        </a:rPr>
                        <a:t>Plus une mine est difficile, plus elle est chère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fr-FR" sz="160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600">
                          <a:solidFill>
                            <a:schemeClr val="tx1"/>
                          </a:solidFill>
                        </a:rPr>
                        <a:t>Le prix des réparations dépend des dégâts</a:t>
                      </a:r>
                    </a:p>
                    <a:p>
                      <a:endParaRPr lang="fr-CH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600">
                          <a:solidFill>
                            <a:schemeClr val="tx1"/>
                          </a:solidFill>
                        </a:rPr>
                        <a:t>Les dégâts sont corrélés à la difficulté de la question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fr-FR" sz="160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1600">
                          <a:solidFill>
                            <a:schemeClr val="tx1"/>
                          </a:solidFill>
                        </a:rPr>
                        <a:t>3 niveaux de difficulté :</a:t>
                      </a:r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r>
                        <a:rPr lang="fr-FR" sz="1600">
                          <a:solidFill>
                            <a:schemeClr val="tx1"/>
                          </a:solidFill>
                        </a:rPr>
                        <a:t>1. Facile (culture G)</a:t>
                      </a:r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r>
                        <a:rPr lang="fr-FR" sz="1600">
                          <a:solidFill>
                            <a:schemeClr val="tx1"/>
                          </a:solidFill>
                        </a:rPr>
                        <a:t>2. Moyen (possible connaissance du joueur)</a:t>
                      </a:r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r>
                        <a:rPr lang="fr-FR" sz="1600">
                          <a:solidFill>
                            <a:schemeClr val="tx1"/>
                          </a:solidFill>
                        </a:rPr>
                        <a:t>3. Difficile (improbable  connaissance du joueur)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fr-FR" sz="160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600">
                          <a:solidFill>
                            <a:schemeClr val="tx1"/>
                          </a:solidFill>
                        </a:rPr>
                        <a:t>Encyclopédie à disposition</a:t>
                      </a:r>
                    </a:p>
                    <a:p>
                      <a:pPr marL="342900" indent="-342900">
                        <a:buAutoNum type="arabicPeriod"/>
                      </a:pPr>
                      <a:endParaRPr lang="fr-CH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Pour éviter les stratégies gagnantes:</a:t>
                      </a:r>
                    </a:p>
                    <a:p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Plusieurs mines sont déjà placées sur le terrain de manière aléatoire en début de partie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CH" sz="1600" dirty="0">
                          <a:solidFill>
                            <a:schemeClr val="tx1"/>
                          </a:solidFill>
                        </a:rPr>
                        <a:t>Les joueurs reçoivent une mine gratuite toutes les 2 minutes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fr-CH" sz="16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fr-CH" sz="1600" dirty="0">
                          <a:solidFill>
                            <a:schemeClr val="tx1"/>
                          </a:solidFill>
                        </a:rPr>
                        <a:t>Les bonus aident à déminer plus vite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fr-CH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710086"/>
                  </a:ext>
                </a:extLst>
              </a:tr>
            </a:tbl>
          </a:graphicData>
        </a:graphic>
      </p:graphicFrame>
      <p:pic>
        <p:nvPicPr>
          <p:cNvPr id="11" name="Graphique 10" descr="Balance de la justice avec un remplissage uni">
            <a:extLst>
              <a:ext uri="{FF2B5EF4-FFF2-40B4-BE49-F238E27FC236}">
                <a16:creationId xmlns:a16="http://schemas.microsoft.com/office/drawing/2014/main" id="{073DD28A-7863-B61E-A8E7-E7A3A87DE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9840" y="1497629"/>
            <a:ext cx="565404" cy="56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48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955AD-617D-16D6-2EDC-3C39DFD9F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20">
            <a:extLst>
              <a:ext uri="{FF2B5EF4-FFF2-40B4-BE49-F238E27FC236}">
                <a16:creationId xmlns:a16="http://schemas.microsoft.com/office/drawing/2014/main" id="{FD512566-4162-6D88-9DD6-731BBC925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9956"/>
            <a:ext cx="10515600" cy="726137"/>
          </a:xfrm>
        </p:spPr>
        <p:txBody>
          <a:bodyPr rtlCol="0"/>
          <a:lstStyle>
            <a:defPPr>
              <a:defRPr lang="fr-FR"/>
            </a:defPPr>
          </a:lstStyle>
          <a:p>
            <a:pPr algn="l" rtl="0"/>
            <a:r>
              <a:rPr lang="fr-FR"/>
              <a:t>Idée et mécaniques fondamentales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54D768C-B15E-9A84-3A4D-BC9934FA8B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1640668"/>
            <a:ext cx="6518149" cy="422365"/>
          </a:xfrm>
        </p:spPr>
        <p:txBody>
          <a:bodyPr rtlCol="0">
            <a:noAutofit/>
          </a:bodyPr>
          <a:lstStyle>
            <a:defPPr>
              <a:defRPr lang="fr-FR"/>
            </a:defPPr>
          </a:lstStyle>
          <a:p>
            <a:pPr rtl="0"/>
            <a:r>
              <a:rPr lang="fr-FR" b="1"/>
              <a:t>Equilibrage (scores)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C9EBB42-8F9F-FFF0-5565-CBA6F37551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2024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54A4648-CD65-98F6-A5F0-64D7ABB18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18339" y="6356350"/>
            <a:ext cx="2155322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Présentation jeu MA_GT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A2936C8-2A84-A7E5-C7E9-230DC21A7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F91729D4-A164-47A3-830D-E792BCE699E4}" type="slidenum">
              <a:rPr lang="fr-FR" smtClean="0"/>
              <a:pPr rtl="0"/>
              <a:t>13</a:t>
            </a:fld>
            <a:endParaRPr lang="fr-FR"/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018128DD-3FFF-FCB7-152B-BFB0DF677A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025018"/>
              </p:ext>
            </p:extLst>
          </p:nvPr>
        </p:nvGraphicFramePr>
        <p:xfrm>
          <a:off x="911352" y="2124759"/>
          <a:ext cx="10760964" cy="31388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89850">
                  <a:extLst>
                    <a:ext uri="{9D8B030D-6E8A-4147-A177-3AD203B41FA5}">
                      <a16:colId xmlns:a16="http://schemas.microsoft.com/office/drawing/2014/main" val="2675069371"/>
                    </a:ext>
                  </a:extLst>
                </a:gridCol>
                <a:gridCol w="7271114">
                  <a:extLst>
                    <a:ext uri="{9D8B030D-6E8A-4147-A177-3AD203B41FA5}">
                      <a16:colId xmlns:a16="http://schemas.microsoft.com/office/drawing/2014/main" val="3866765086"/>
                    </a:ext>
                  </a:extLst>
                </a:gridCol>
              </a:tblGrid>
              <a:tr h="6809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800" b="1" kern="100">
                          <a:solidFill>
                            <a:sysClr val="windowText" lastClr="000000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Minage</a:t>
                      </a:r>
                      <a:endParaRPr lang="fr-CH" sz="1800" b="1" kern="10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ptos" panose="020B0004020202020204" pitchFamily="34" charset="0"/>
                        <a:buNone/>
                      </a:pPr>
                      <a:r>
                        <a:rPr lang="fr-FR" sz="1800" b="1" kern="100">
                          <a:solidFill>
                            <a:sysClr val="windowText" lastClr="000000"/>
                          </a:solidFill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+50 points </a:t>
                      </a:r>
                      <a:r>
                        <a:rPr lang="fr-FR" sz="1800" b="1" kern="10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(par mine, peu importe la difficulté)</a:t>
                      </a:r>
                      <a:endParaRPr lang="fr-CH" sz="1800" b="1" kern="10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430091"/>
                  </a:ext>
                </a:extLst>
              </a:tr>
              <a:tr h="109594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800" b="1" kern="10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Déminages réussis</a:t>
                      </a:r>
                      <a:endParaRPr lang="fr-CH" sz="1800" b="1" kern="10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15000"/>
                        </a:lnSpc>
                        <a:buFont typeface="Aptos" panose="020B0004020202020204" pitchFamily="34" charset="0"/>
                        <a:buNone/>
                      </a:pPr>
                      <a:r>
                        <a:rPr lang="fr-FR" sz="1800" b="1" kern="100" dirty="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+100 points  (par mine facile)</a:t>
                      </a:r>
                      <a:endParaRPr lang="fr-CH" sz="1800" b="1" kern="100" dirty="0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  <a:p>
                      <a:pPr marL="0" lvl="0" indent="0" algn="l">
                        <a:lnSpc>
                          <a:spcPct val="115000"/>
                        </a:lnSpc>
                        <a:buFont typeface="Aptos" panose="020B0004020202020204" pitchFamily="34" charset="0"/>
                        <a:buNone/>
                      </a:pPr>
                      <a:r>
                        <a:rPr lang="fr-FR" sz="1800" b="1" kern="100" dirty="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+250 points (par mine moyenne)</a:t>
                      </a:r>
                      <a:endParaRPr lang="fr-CH" sz="1800" b="1" kern="100" dirty="0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  <a:p>
                      <a:pPr marL="0" lvl="0" indent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ptos" panose="020B0004020202020204" pitchFamily="34" charset="0"/>
                        <a:buNone/>
                      </a:pPr>
                      <a:r>
                        <a:rPr lang="fr-FR" sz="1800" b="1" kern="100" dirty="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+400 points </a:t>
                      </a:r>
                      <a:r>
                        <a:rPr lang="fr-FR" sz="1800" b="1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(par mine difficile)</a:t>
                      </a:r>
                      <a:endParaRPr lang="fr-CH" sz="1800" b="1" kern="100" dirty="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210415"/>
                  </a:ext>
                </a:extLst>
              </a:tr>
              <a:tr h="6809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800" b="1" kern="10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Mines explosées </a:t>
                      </a:r>
                      <a:endParaRPr lang="fr-CH" sz="1800" b="1" kern="10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800" b="1" kern="100" dirty="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-200 points (par mine, peu importe la difficulté)</a:t>
                      </a:r>
                      <a:endParaRPr lang="fr-CH" sz="1800" b="1" kern="100" dirty="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141506"/>
                  </a:ext>
                </a:extLst>
              </a:tr>
              <a:tr h="6809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800" b="1" kern="10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Mines restantes par terrains</a:t>
                      </a:r>
                      <a:endParaRPr lang="fr-CH" sz="1800" b="1" kern="10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800" b="1" kern="100" dirty="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-100 points (par mine, peu importe la difficulté)</a:t>
                      </a:r>
                      <a:endParaRPr lang="fr-CH" sz="1800" b="1" kern="100" dirty="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9215231"/>
                  </a:ext>
                </a:extLst>
              </a:tr>
            </a:tbl>
          </a:graphicData>
        </a:graphic>
      </p:graphicFrame>
      <p:sp>
        <p:nvSpPr>
          <p:cNvPr id="9" name="ZoneTexte 8">
            <a:extLst>
              <a:ext uri="{FF2B5EF4-FFF2-40B4-BE49-F238E27FC236}">
                <a16:creationId xmlns:a16="http://schemas.microsoft.com/office/drawing/2014/main" id="{DE941D88-0A60-E27A-DBB5-BD6DD45FE439}"/>
              </a:ext>
            </a:extLst>
          </p:cNvPr>
          <p:cNvSpPr txBox="1"/>
          <p:nvPr/>
        </p:nvSpPr>
        <p:spPr>
          <a:xfrm>
            <a:off x="838199" y="5682361"/>
            <a:ext cx="10879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>
                <a:solidFill>
                  <a:srgbClr val="FF0000"/>
                </a:solidFill>
              </a:rPr>
              <a:t>A la fin de la partie, celui qui a plus de points gagne!</a:t>
            </a:r>
            <a:endParaRPr lang="fr-CH" sz="28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568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458FE-2435-EA8F-74E2-C4A310BD6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20">
            <a:extLst>
              <a:ext uri="{FF2B5EF4-FFF2-40B4-BE49-F238E27FC236}">
                <a16:creationId xmlns:a16="http://schemas.microsoft.com/office/drawing/2014/main" id="{BEF73A7A-CDE5-4009-ACFC-47C4047DA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9956"/>
            <a:ext cx="10515600" cy="726137"/>
          </a:xfrm>
        </p:spPr>
        <p:txBody>
          <a:bodyPr rtlCol="0"/>
          <a:lstStyle>
            <a:defPPr>
              <a:defRPr lang="fr-FR"/>
            </a:defPPr>
          </a:lstStyle>
          <a:p>
            <a:pPr algn="l" rtl="0"/>
            <a:r>
              <a:rPr lang="fr-FR"/>
              <a:t>Genres et catégories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23A38D5-ED23-4880-575F-9A82DB3077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40668"/>
            <a:ext cx="4626764" cy="422365"/>
          </a:xfrm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b="1"/>
              <a:t>Genres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73CF47E-63B2-429F-7043-EAD2EB3974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2024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06F6380-5100-DB84-0C9B-729A6F58A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18339" y="6356350"/>
            <a:ext cx="2155322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Présentation jeu MA_GT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D349C80-91C0-8A28-34CC-1CDA74C02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F91729D4-A164-47A3-830D-E792BCE699E4}" type="slidenum">
              <a:rPr lang="fr-FR" smtClean="0"/>
              <a:pPr rtl="0"/>
              <a:t>14</a:t>
            </a:fld>
            <a:endParaRPr lang="fr-FR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CD146E1F-0C30-44C6-EFDD-FB267EC10869}"/>
              </a:ext>
            </a:extLst>
          </p:cNvPr>
          <p:cNvSpPr/>
          <p:nvPr/>
        </p:nvSpPr>
        <p:spPr>
          <a:xfrm>
            <a:off x="2537460" y="1894216"/>
            <a:ext cx="2569464" cy="94534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chemeClr val="tx1"/>
                </a:solidFill>
              </a:rPr>
              <a:t>Stratégie</a:t>
            </a:r>
            <a:endParaRPr lang="fr-CH" b="1">
              <a:solidFill>
                <a:schemeClr val="tx1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28118094-8EA7-3596-813B-CB5D21C52FC1}"/>
              </a:ext>
            </a:extLst>
          </p:cNvPr>
          <p:cNvSpPr/>
          <p:nvPr/>
        </p:nvSpPr>
        <p:spPr>
          <a:xfrm>
            <a:off x="7645908" y="1894215"/>
            <a:ext cx="2569464" cy="94534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chemeClr val="tx1"/>
                </a:solidFill>
              </a:rPr>
              <a:t>Jeu de rôle</a:t>
            </a:r>
            <a:endParaRPr lang="fr-CH" b="1">
              <a:solidFill>
                <a:schemeClr val="tx1"/>
              </a:solidFill>
            </a:endParaRPr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3F773BCF-803D-CD01-8A51-1D6747AE9448}"/>
              </a:ext>
            </a:extLst>
          </p:cNvPr>
          <p:cNvSpPr txBox="1">
            <a:spLocks/>
          </p:cNvSpPr>
          <p:nvPr/>
        </p:nvSpPr>
        <p:spPr>
          <a:xfrm>
            <a:off x="838200" y="3849625"/>
            <a:ext cx="4626764" cy="422365"/>
          </a:xfrm>
          <a:prstGeom prst="rect">
            <a:avLst/>
          </a:prstGeom>
        </p:spPr>
        <p:txBody>
          <a:bodyPr rtlCol="0">
            <a:normAutofit/>
          </a:bodyPr>
          <a:lstStyle>
            <a:defPPr>
              <a:defRPr lang="fr-FR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b="0" i="0" kern="1200" spc="200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b="1"/>
              <a:t>Expériences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8D84C069-F44E-1552-6E0A-A4529BD24914}"/>
              </a:ext>
            </a:extLst>
          </p:cNvPr>
          <p:cNvSpPr/>
          <p:nvPr/>
        </p:nvSpPr>
        <p:spPr>
          <a:xfrm>
            <a:off x="2537460" y="4640567"/>
            <a:ext cx="2569464" cy="94534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chemeClr val="tx1"/>
                </a:solidFill>
              </a:rPr>
              <a:t>Compétitif</a:t>
            </a:r>
            <a:endParaRPr lang="fr-CH" b="1">
              <a:solidFill>
                <a:schemeClr val="tx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3637CFC-2ABD-ECD6-1004-9ED407A3D277}"/>
              </a:ext>
            </a:extLst>
          </p:cNvPr>
          <p:cNvSpPr/>
          <p:nvPr/>
        </p:nvSpPr>
        <p:spPr>
          <a:xfrm>
            <a:off x="7645908" y="4640567"/>
            <a:ext cx="2569464" cy="94534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chemeClr val="tx1"/>
                </a:solidFill>
              </a:rPr>
              <a:t>Educatif</a:t>
            </a:r>
            <a:endParaRPr lang="fr-CH" b="1">
              <a:solidFill>
                <a:schemeClr val="tx1"/>
              </a:solidFill>
            </a:endParaRPr>
          </a:p>
        </p:txBody>
      </p:sp>
      <p:pic>
        <p:nvPicPr>
          <p:cNvPr id="14" name="Graphique 13" descr="Tête avec engrenages avec un remplissage uni">
            <a:extLst>
              <a:ext uri="{FF2B5EF4-FFF2-40B4-BE49-F238E27FC236}">
                <a16:creationId xmlns:a16="http://schemas.microsoft.com/office/drawing/2014/main" id="{388E710F-92E1-D0DE-AC7A-7D5BBDC8F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4992" y="2883747"/>
            <a:ext cx="914400" cy="914400"/>
          </a:xfrm>
          <a:prstGeom prst="rect">
            <a:avLst/>
          </a:prstGeom>
        </p:spPr>
      </p:pic>
      <p:pic>
        <p:nvPicPr>
          <p:cNvPr id="16" name="Graphique 15" descr="Enseignant avec un remplissage uni">
            <a:extLst>
              <a:ext uri="{FF2B5EF4-FFF2-40B4-BE49-F238E27FC236}">
                <a16:creationId xmlns:a16="http://schemas.microsoft.com/office/drawing/2014/main" id="{0A09E006-9619-A329-234B-ABB31875F8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3440" y="5588034"/>
            <a:ext cx="914400" cy="914400"/>
          </a:xfrm>
          <a:prstGeom prst="rect">
            <a:avLst/>
          </a:prstGeom>
        </p:spPr>
      </p:pic>
      <p:pic>
        <p:nvPicPr>
          <p:cNvPr id="18" name="Graphique 17" descr="Épée avec un remplissage uni">
            <a:extLst>
              <a:ext uri="{FF2B5EF4-FFF2-40B4-BE49-F238E27FC236}">
                <a16:creationId xmlns:a16="http://schemas.microsoft.com/office/drawing/2014/main" id="{8EE7D20C-27FF-D89B-E711-3A1AE1983B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16889" y="5624512"/>
            <a:ext cx="914400" cy="914400"/>
          </a:xfrm>
          <a:prstGeom prst="rect">
            <a:avLst/>
          </a:prstGeom>
        </p:spPr>
      </p:pic>
      <p:pic>
        <p:nvPicPr>
          <p:cNvPr id="19" name="Graphique 18" descr="Épée avec un remplissage uni">
            <a:extLst>
              <a:ext uri="{FF2B5EF4-FFF2-40B4-BE49-F238E27FC236}">
                <a16:creationId xmlns:a16="http://schemas.microsoft.com/office/drawing/2014/main" id="{220CBE19-EC9D-ACAC-8F5B-74B579D48D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3449145" y="5644070"/>
            <a:ext cx="914400" cy="914400"/>
          </a:xfrm>
          <a:prstGeom prst="rect">
            <a:avLst/>
          </a:prstGeom>
        </p:spPr>
      </p:pic>
      <p:pic>
        <p:nvPicPr>
          <p:cNvPr id="22" name="Graphique 21" descr="Homme soldat avec un remplissage uni">
            <a:extLst>
              <a:ext uri="{FF2B5EF4-FFF2-40B4-BE49-F238E27FC236}">
                <a16:creationId xmlns:a16="http://schemas.microsoft.com/office/drawing/2014/main" id="{4A3D5AF3-7ED9-287D-A245-678E9B56F1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73440" y="288374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42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90797-A278-C023-F74A-79B453BFB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20">
            <a:extLst>
              <a:ext uri="{FF2B5EF4-FFF2-40B4-BE49-F238E27FC236}">
                <a16:creationId xmlns:a16="http://schemas.microsoft.com/office/drawing/2014/main" id="{6404868B-7F2E-662A-4CE7-D5256B9FF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9956"/>
            <a:ext cx="10515600" cy="726137"/>
          </a:xfrm>
        </p:spPr>
        <p:txBody>
          <a:bodyPr rtlCol="0"/>
          <a:lstStyle>
            <a:defPPr>
              <a:defRPr lang="fr-FR"/>
            </a:defPPr>
          </a:lstStyle>
          <a:p>
            <a:pPr algn="l" rtl="0"/>
            <a:r>
              <a:rPr lang="fr-FR"/>
              <a:t>Genres et catégories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4A3EF17-7940-EA98-EB16-0BA87A85B5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40668"/>
            <a:ext cx="4626764" cy="422365"/>
          </a:xfrm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b="1" err="1"/>
              <a:t>Serious</a:t>
            </a:r>
            <a:r>
              <a:rPr lang="fr-FR" b="1"/>
              <a:t> Game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43B441D0-689A-69FE-4BDB-BCF425A058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7" y="2219441"/>
            <a:ext cx="11261228" cy="3783595"/>
          </a:xfrm>
        </p:spPr>
        <p:txBody>
          <a:bodyPr lIns="91440" tIns="45720" rIns="91440" bIns="45720" rtlCol="0" anchor="t"/>
          <a:lstStyle>
            <a:defPPr>
              <a:defRPr lang="fr-FR"/>
            </a:defPPr>
          </a:lstStyle>
          <a:p>
            <a:pPr algn="just" rtl="0"/>
            <a:r>
              <a:rPr lang="fr-FR" sz="2000"/>
              <a:t>Nous souhaitons sensibiliser aux horreurs et conséquences de la guerre. </a:t>
            </a:r>
          </a:p>
          <a:p>
            <a:pPr algn="just" rtl="0"/>
            <a:endParaRPr lang="fr-FR" sz="2000"/>
          </a:p>
          <a:p>
            <a:pPr algn="just" rtl="0"/>
            <a:r>
              <a:rPr lang="fr-FR" sz="2000"/>
              <a:t>Le but est d’instruire à travers une encyclopédie et de challenger ses connaissances avec un quiz, le tout en s’amusant dans un jeu qui nous met dans le contexte calme ou en temps de guerre.</a:t>
            </a:r>
            <a:endParaRPr lang="fr-FR" sz="2000">
              <a:cs typeface="Segoe UI Light"/>
            </a:endParaRPr>
          </a:p>
          <a:p>
            <a:pPr algn="just" rtl="0"/>
            <a:endParaRPr lang="fr-FR" sz="2000"/>
          </a:p>
          <a:p>
            <a:pPr algn="just" rtl="0"/>
            <a:r>
              <a:rPr lang="fr-FR" sz="2000"/>
              <a:t>L’aspect “</a:t>
            </a:r>
            <a:r>
              <a:rPr lang="fr-FR" sz="2000" b="1" err="1"/>
              <a:t>Knowledge</a:t>
            </a:r>
            <a:r>
              <a:rPr lang="fr-FR" sz="2000"/>
              <a:t>”, présent dans le jeu, est la clé qui en fait un </a:t>
            </a:r>
            <a:r>
              <a:rPr lang="fr-FR" sz="2000" err="1"/>
              <a:t>Serious</a:t>
            </a:r>
            <a:r>
              <a:rPr lang="fr-FR" sz="2000"/>
              <a:t> Game.</a:t>
            </a:r>
            <a:endParaRPr lang="fr-FR" sz="2000">
              <a:cs typeface="Segoe UI Light"/>
            </a:endParaRPr>
          </a:p>
          <a:p>
            <a:pPr rtl="0"/>
            <a:endParaRPr lang="fr-FR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09410D6-E682-9DCB-ABEE-4D0D53E88F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2024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1933408-ED62-78C1-1463-29913C2EA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18339" y="6356350"/>
            <a:ext cx="2155322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Présentation jeu MA_GT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8576AA-16D7-1417-B06D-3D8FDA10D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F91729D4-A164-47A3-830D-E792BCE699E4}" type="slidenum">
              <a:rPr lang="fr-FR" smtClean="0"/>
              <a:pPr rtl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3760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05E33-4CE6-FD0B-8D08-B7375F401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20">
            <a:extLst>
              <a:ext uri="{FF2B5EF4-FFF2-40B4-BE49-F238E27FC236}">
                <a16:creationId xmlns:a16="http://schemas.microsoft.com/office/drawing/2014/main" id="{EC7506A8-D32C-D8C2-3FF0-0DD81290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9956"/>
            <a:ext cx="10515600" cy="726137"/>
          </a:xfrm>
        </p:spPr>
        <p:txBody>
          <a:bodyPr rtlCol="0"/>
          <a:lstStyle>
            <a:defPPr>
              <a:defRPr lang="fr-FR"/>
            </a:defPPr>
          </a:lstStyle>
          <a:p>
            <a:pPr algn="l" rtl="0"/>
            <a:r>
              <a:rPr lang="fr-FR"/>
              <a:t>Conceptions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A48B85A-1C56-B4E5-C8A0-B83F9CF9B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40668"/>
            <a:ext cx="4626764" cy="422365"/>
          </a:xfrm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b="1"/>
              <a:t>Storyboard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1CD9690-5264-FC01-478E-AF8E30699A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2024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82A5D78-8084-DCBA-ED8E-13EA34826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18339" y="6356350"/>
            <a:ext cx="2155322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Présentation jeu MA_GT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B89438-8E67-113F-FCEE-B100E9325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F91729D4-A164-47A3-830D-E792BCE699E4}" type="slidenum">
              <a:rPr lang="fr-FR" smtClean="0"/>
              <a:pPr rtl="0"/>
              <a:t>16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3D2FB8B-642D-A04E-7CFF-21F5B9A77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63033"/>
            <a:ext cx="5611008" cy="208626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25DA956-B529-EF34-DA21-D61A69708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208" y="2043980"/>
            <a:ext cx="5582429" cy="210531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7048C0B-0BB1-BAC5-CD22-774F93D08E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185" y="4270084"/>
            <a:ext cx="5582429" cy="218717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5B04DBA-133B-F91D-6F9C-169EDCFE7C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9208" y="4200165"/>
            <a:ext cx="2831952" cy="216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871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ED899-30A5-080C-DCEF-AEC488DBA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20">
            <a:extLst>
              <a:ext uri="{FF2B5EF4-FFF2-40B4-BE49-F238E27FC236}">
                <a16:creationId xmlns:a16="http://schemas.microsoft.com/office/drawing/2014/main" id="{F80032C7-37AC-E884-404B-F6D084EFA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9956"/>
            <a:ext cx="10515600" cy="726137"/>
          </a:xfrm>
        </p:spPr>
        <p:txBody>
          <a:bodyPr rtlCol="0"/>
          <a:lstStyle>
            <a:defPPr>
              <a:defRPr lang="fr-FR"/>
            </a:defPPr>
          </a:lstStyle>
          <a:p>
            <a:pPr algn="l" rtl="0"/>
            <a:r>
              <a:rPr lang="fr-FR"/>
              <a:t>Conceptions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FD76B02-4D73-E9D8-6129-727E030AA3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40668"/>
            <a:ext cx="4626764" cy="422365"/>
          </a:xfrm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b="1"/>
              <a:t>Identité visuelle et sonore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63E28E7D-4DF9-A812-6408-45636C4276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199" y="2219441"/>
            <a:ext cx="10871085" cy="3325723"/>
          </a:xfrm>
        </p:spPr>
        <p:txBody>
          <a:bodyPr lIns="91440" tIns="45720" rIns="91440" bIns="45720" rtlCol="0" anchor="t"/>
          <a:lstStyle>
            <a:defPPr>
              <a:defRPr lang="fr-FR"/>
            </a:defPPr>
          </a:lstStyle>
          <a:p>
            <a:pPr rtl="0"/>
            <a:r>
              <a:rPr lang="fr-FR" sz="1600" dirty="0"/>
              <a:t>Ambiance (guerre ou nature).</a:t>
            </a:r>
          </a:p>
          <a:p>
            <a:pPr rtl="0"/>
            <a:r>
              <a:rPr lang="fr-FR" sz="1600" dirty="0"/>
              <a:t>Low-poly pour les éléments 3D</a:t>
            </a:r>
          </a:p>
          <a:p>
            <a:pPr rtl="0"/>
            <a:r>
              <a:rPr lang="fr-FR" sz="1600" dirty="0"/>
              <a:t>Cartoon pour les éléments 2D</a:t>
            </a:r>
          </a:p>
          <a:p>
            <a:pPr rtl="0"/>
            <a:r>
              <a:rPr lang="fr-FR" sz="1600" dirty="0"/>
              <a:t>Robot fait main</a:t>
            </a:r>
          </a:p>
          <a:p>
            <a:r>
              <a:rPr lang="fr-FR" sz="1600" dirty="0"/>
              <a:t>Eléments sonores réalistes</a:t>
            </a:r>
          </a:p>
          <a:p>
            <a:r>
              <a:rPr lang="fr-FR" sz="1600" dirty="0"/>
              <a:t>Pas d’ajout de </a:t>
            </a:r>
            <a:r>
              <a:rPr lang="fr-FR" sz="1600" dirty="0" err="1"/>
              <a:t>shader</a:t>
            </a:r>
            <a:r>
              <a:rPr lang="fr-FR" sz="1600" dirty="0"/>
              <a:t> personnel</a:t>
            </a:r>
          </a:p>
          <a:p>
            <a:pPr rtl="0"/>
            <a:endParaRPr lang="fr-FR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B79FE68-5CF1-B424-38B0-74CE1EFC5B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2024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652BF9B-C6CA-B6A5-9E86-70AB7A885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18339" y="6356350"/>
            <a:ext cx="2155322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Présentation jeu MA_GT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7DC1A6D-FBE5-5963-9EE0-FAA915E7E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F91729D4-A164-47A3-830D-E792BCE699E4}" type="slidenum">
              <a:rPr lang="fr-FR" smtClean="0"/>
              <a:pPr rtl="0"/>
              <a:t>17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64FF036-8739-0683-D653-37BF6C89C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090" y="1532501"/>
            <a:ext cx="3623302" cy="226875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47DD41D-397D-25FF-72AF-F63FCD166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977" y="4008550"/>
            <a:ext cx="3623303" cy="225137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6FFA107-0B86-497E-7016-4FC442246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8099" y="4008550"/>
            <a:ext cx="3642361" cy="227095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42D2E52-2D27-D72B-958D-2862CF0EC1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8098" y="1532501"/>
            <a:ext cx="3642362" cy="226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97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A5C5E-D56E-C136-32AD-5B3D41D83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20">
            <a:extLst>
              <a:ext uri="{FF2B5EF4-FFF2-40B4-BE49-F238E27FC236}">
                <a16:creationId xmlns:a16="http://schemas.microsoft.com/office/drawing/2014/main" id="{B2D03FD8-F955-480B-4175-F6EC48C31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9956"/>
            <a:ext cx="10515600" cy="726137"/>
          </a:xfrm>
        </p:spPr>
        <p:txBody>
          <a:bodyPr rtlCol="0"/>
          <a:lstStyle>
            <a:defPPr>
              <a:defRPr lang="fr-FR"/>
            </a:defPPr>
          </a:lstStyle>
          <a:p>
            <a:pPr algn="l" rtl="0"/>
            <a:r>
              <a:rPr lang="fr-FR"/>
              <a:t>Conceptions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6AC42B2-0237-E2F1-5B15-347FA93696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40668"/>
            <a:ext cx="4626764" cy="422365"/>
          </a:xfrm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b="1"/>
              <a:t>Physique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C9FD8EA-16EA-5684-2912-CF409AE7B7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2024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4AF7A47-F5C6-F0C1-20DA-72CB705E7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18339" y="6356350"/>
            <a:ext cx="2155322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Présentation jeu MA_GT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BBBFF3B-94B6-B13F-40FA-18EA56243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F91729D4-A164-47A3-830D-E792BCE699E4}" type="slidenum">
              <a:rPr lang="fr-FR" smtClean="0"/>
              <a:pPr rtl="0"/>
              <a:t>18</a:t>
            </a:fld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A15450-1791-B690-8152-F02651BF1C23}"/>
              </a:ext>
            </a:extLst>
          </p:cNvPr>
          <p:cNvSpPr/>
          <p:nvPr/>
        </p:nvSpPr>
        <p:spPr>
          <a:xfrm>
            <a:off x="9487594" y="4485658"/>
            <a:ext cx="2350008" cy="17556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fr-FR" b="1" dirty="0">
                <a:solidFill>
                  <a:schemeClr val="tx1"/>
                </a:solidFill>
              </a:rPr>
              <a:t>Déplacement robot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/>
                </a:solidFill>
              </a:rPr>
              <a:t>Sur plateau</a:t>
            </a:r>
            <a:endParaRPr lang="fr-FR" b="1" dirty="0">
              <a:solidFill>
                <a:schemeClr val="tx1"/>
              </a:solidFill>
              <a:cs typeface="Segoe UI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/>
                </a:solidFill>
              </a:rPr>
              <a:t>Type char</a:t>
            </a:r>
            <a:endParaRPr lang="fr-FR" b="1" dirty="0">
              <a:solidFill>
                <a:schemeClr val="tx1"/>
              </a:solidFill>
              <a:cs typeface="Segoe UI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/>
                </a:solidFill>
              </a:rPr>
              <a:t>Effet de particule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/>
                </a:solidFill>
              </a:rPr>
              <a:t>Sons déplacement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35F1CD-DEAD-8BAE-E3E9-1B6D8C23A13B}"/>
              </a:ext>
            </a:extLst>
          </p:cNvPr>
          <p:cNvSpPr/>
          <p:nvPr/>
        </p:nvSpPr>
        <p:spPr>
          <a:xfrm>
            <a:off x="6657691" y="1483466"/>
            <a:ext cx="2138782" cy="13898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fr-FR" b="1">
                <a:solidFill>
                  <a:schemeClr val="tx1"/>
                </a:solidFill>
              </a:rPr>
              <a:t>Collision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>
                <a:solidFill>
                  <a:schemeClr val="tx1"/>
                </a:solidFill>
              </a:rPr>
              <a:t>Robot-terrain</a:t>
            </a:r>
          </a:p>
          <a:p>
            <a:r>
              <a:rPr lang="fr-FR" b="1">
                <a:solidFill>
                  <a:schemeClr val="tx1"/>
                </a:solidFill>
              </a:rPr>
              <a:t>(limite et obstacle)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>
                <a:solidFill>
                  <a:schemeClr val="tx1"/>
                </a:solidFill>
              </a:rPr>
              <a:t>Robot-mine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>
                <a:solidFill>
                  <a:schemeClr val="tx1"/>
                </a:solidFill>
              </a:rPr>
              <a:t>Robot-tente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1DC70D-A8DD-0AC8-F29B-E1F332EE9FEE}"/>
              </a:ext>
            </a:extLst>
          </p:cNvPr>
          <p:cNvSpPr/>
          <p:nvPr/>
        </p:nvSpPr>
        <p:spPr>
          <a:xfrm>
            <a:off x="9487594" y="2980727"/>
            <a:ext cx="2350007" cy="13898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fr-FR" b="1" dirty="0">
                <a:solidFill>
                  <a:schemeClr val="tx1"/>
                </a:solidFill>
              </a:rPr>
              <a:t>Explosion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/>
                </a:solidFill>
              </a:rPr>
              <a:t>Effet de particule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/>
                </a:solidFill>
              </a:rPr>
              <a:t>Bruit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B5D7F2-01F5-55F3-C3EF-335E93EB6054}"/>
              </a:ext>
            </a:extLst>
          </p:cNvPr>
          <p:cNvSpPr/>
          <p:nvPr/>
        </p:nvSpPr>
        <p:spPr>
          <a:xfrm>
            <a:off x="447090" y="4251677"/>
            <a:ext cx="2787282" cy="13898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fr-FR" b="1">
                <a:solidFill>
                  <a:schemeClr val="tx1"/>
                </a:solidFill>
              </a:rPr>
              <a:t>Lumière et ombre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>
                <a:solidFill>
                  <a:schemeClr val="tx1"/>
                </a:solidFill>
              </a:rPr>
              <a:t>Lumière naturelle d’extérieur (soleil)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9F0B0B-1B1F-A08D-BD80-150130AB91FE}"/>
              </a:ext>
            </a:extLst>
          </p:cNvPr>
          <p:cNvSpPr/>
          <p:nvPr/>
        </p:nvSpPr>
        <p:spPr>
          <a:xfrm>
            <a:off x="3368438" y="1483466"/>
            <a:ext cx="2755088" cy="13898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fr-FR" b="1" dirty="0">
                <a:solidFill>
                  <a:schemeClr val="tx1"/>
                </a:solidFill>
              </a:rPr>
              <a:t>Temporelle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/>
                </a:solidFill>
              </a:rPr>
              <a:t>10 min de partie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/>
                </a:solidFill>
              </a:rPr>
              <a:t>Le temps n’évolue pas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BC21D8-2D4F-407B-2354-895DD0ABFAD4}"/>
              </a:ext>
            </a:extLst>
          </p:cNvPr>
          <p:cNvSpPr/>
          <p:nvPr/>
        </p:nvSpPr>
        <p:spPr>
          <a:xfrm>
            <a:off x="447090" y="2991612"/>
            <a:ext cx="2787282" cy="10993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fr-FR" b="1">
                <a:solidFill>
                  <a:schemeClr val="tx1"/>
                </a:solidFill>
              </a:rPr>
              <a:t>Représentation des bonus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>
                <a:solidFill>
                  <a:schemeClr val="tx1"/>
                </a:solidFill>
              </a:rPr>
              <a:t>Effet visuel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>
                <a:solidFill>
                  <a:schemeClr val="tx1"/>
                </a:solidFill>
              </a:rPr>
              <a:t>Effet sonore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A74DA1B-2DB6-4D3F-189F-2C009E7CEC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019"/>
          <a:stretch/>
        </p:blipFill>
        <p:spPr>
          <a:xfrm flipH="1">
            <a:off x="6420194" y="2991612"/>
            <a:ext cx="2703662" cy="264995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CC39E0A-1BEA-96F5-C07D-0A191EFB9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438" y="2980728"/>
            <a:ext cx="2860246" cy="266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48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695F9-9117-51DE-5781-76243C74B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20">
            <a:extLst>
              <a:ext uri="{FF2B5EF4-FFF2-40B4-BE49-F238E27FC236}">
                <a16:creationId xmlns:a16="http://schemas.microsoft.com/office/drawing/2014/main" id="{16E37A16-087C-3EA8-0365-5C5B6F3E2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9956"/>
            <a:ext cx="10515600" cy="726137"/>
          </a:xfrm>
        </p:spPr>
        <p:txBody>
          <a:bodyPr rtlCol="0"/>
          <a:lstStyle>
            <a:defPPr>
              <a:defRPr lang="fr-FR"/>
            </a:defPPr>
          </a:lstStyle>
          <a:p>
            <a:pPr algn="l" rtl="0"/>
            <a:r>
              <a:rPr lang="fr-FR"/>
              <a:t>Conceptions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8AB28A1-20BD-D3E4-8530-FB8F943517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40668"/>
            <a:ext cx="4626764" cy="422365"/>
          </a:xfrm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b="1"/>
              <a:t>Réseau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6F1BF3A-79B9-93D9-FC99-EE4326FAA0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2024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E289CD7-8D38-2E68-81C4-0989E8303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18339" y="6356350"/>
            <a:ext cx="2155322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Présentation jeu MA_GT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DFED267-9A2B-8867-CBA3-898A3B3B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F91729D4-A164-47A3-830D-E792BCE699E4}" type="slidenum">
              <a:rPr lang="fr-FR" smtClean="0"/>
              <a:pPr rtl="0"/>
              <a:t>19</a:t>
            </a:fld>
            <a:endParaRPr lang="fr-FR"/>
          </a:p>
        </p:txBody>
      </p:sp>
      <p:sp>
        <p:nvSpPr>
          <p:cNvPr id="8" name="Nuage 7">
            <a:extLst>
              <a:ext uri="{FF2B5EF4-FFF2-40B4-BE49-F238E27FC236}">
                <a16:creationId xmlns:a16="http://schemas.microsoft.com/office/drawing/2014/main" id="{478748F1-FB34-23DE-F87E-18143E7ADA91}"/>
              </a:ext>
            </a:extLst>
          </p:cNvPr>
          <p:cNvSpPr/>
          <p:nvPr/>
        </p:nvSpPr>
        <p:spPr>
          <a:xfrm>
            <a:off x="3973068" y="3305556"/>
            <a:ext cx="4265676" cy="1403604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err="1">
                <a:solidFill>
                  <a:schemeClr val="tx1"/>
                </a:solidFill>
              </a:rPr>
              <a:t>NetCode</a:t>
            </a:r>
            <a:r>
              <a:rPr lang="fr-FR" b="1">
                <a:solidFill>
                  <a:schemeClr val="tx1"/>
                </a:solidFill>
              </a:rPr>
              <a:t> for </a:t>
            </a:r>
            <a:r>
              <a:rPr lang="fr-FR" b="1" err="1">
                <a:solidFill>
                  <a:schemeClr val="tx1"/>
                </a:solidFill>
              </a:rPr>
              <a:t>GameObjects</a:t>
            </a:r>
            <a:endParaRPr lang="fr-CH" b="1">
              <a:solidFill>
                <a:schemeClr val="tx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7AA9F09-2CAA-29CA-B133-34FCCE48BD83}"/>
              </a:ext>
            </a:extLst>
          </p:cNvPr>
          <p:cNvSpPr txBox="1"/>
          <p:nvPr/>
        </p:nvSpPr>
        <p:spPr>
          <a:xfrm>
            <a:off x="2637741" y="2252219"/>
            <a:ext cx="2378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fr-FR"/>
              <a:t>2 joueurs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6D5E137-9AAB-2594-B84A-2B02A293EA97}"/>
              </a:ext>
            </a:extLst>
          </p:cNvPr>
          <p:cNvSpPr txBox="1"/>
          <p:nvPr/>
        </p:nvSpPr>
        <p:spPr>
          <a:xfrm>
            <a:off x="9283262" y="4245559"/>
            <a:ext cx="2378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fr-FR"/>
              <a:t>Modèle Host-Client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6171DB0-DD39-6276-A60C-555C436A9F99}"/>
              </a:ext>
            </a:extLst>
          </p:cNvPr>
          <p:cNvSpPr txBox="1"/>
          <p:nvPr/>
        </p:nvSpPr>
        <p:spPr>
          <a:xfrm>
            <a:off x="7680961" y="2296563"/>
            <a:ext cx="2150364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 rtl="0"/>
            <a:r>
              <a:rPr lang="fr-FR"/>
              <a:t>Connexions en Peer-to-Peer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E6BD67-FE25-D7F1-8BA5-D0814C992186}"/>
              </a:ext>
            </a:extLst>
          </p:cNvPr>
          <p:cNvSpPr txBox="1"/>
          <p:nvPr/>
        </p:nvSpPr>
        <p:spPr>
          <a:xfrm>
            <a:off x="5017021" y="5129953"/>
            <a:ext cx="23785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fr-FR"/>
              <a:t>Aucune gestion de la triche, vue la simplicité de la connexion</a:t>
            </a:r>
          </a:p>
        </p:txBody>
      </p:sp>
      <p:sp>
        <p:nvSpPr>
          <p:cNvPr id="6" name="ZoneTexte 9">
            <a:extLst>
              <a:ext uri="{FF2B5EF4-FFF2-40B4-BE49-F238E27FC236}">
                <a16:creationId xmlns:a16="http://schemas.microsoft.com/office/drawing/2014/main" id="{8BA91918-AFAF-BD8A-9C3A-0605BF4E4722}"/>
              </a:ext>
            </a:extLst>
          </p:cNvPr>
          <p:cNvSpPr txBox="1"/>
          <p:nvPr/>
        </p:nvSpPr>
        <p:spPr>
          <a:xfrm>
            <a:off x="926678" y="3721363"/>
            <a:ext cx="2378583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rtl="0"/>
            <a:r>
              <a:rPr lang="fr-FR">
                <a:cs typeface="Segoe UI Light"/>
              </a:rPr>
              <a:t>ClientRPC</a:t>
            </a:r>
          </a:p>
        </p:txBody>
      </p:sp>
    </p:spTree>
    <p:extLst>
      <p:ext uri="{BB962C8B-B14F-4D97-AF65-F5344CB8AC3E}">
        <p14:creationId xmlns:p14="http://schemas.microsoft.com/office/powerpoint/2010/main" val="3221585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>
            <a:extLst>
              <a:ext uri="{FF2B5EF4-FFF2-40B4-BE49-F238E27FC236}">
                <a16:creationId xmlns:a16="http://schemas.microsoft.com/office/drawing/2014/main" id="{F3F083B8-4B95-4C15-B710-4BC526A23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580" y="942423"/>
            <a:ext cx="4694420" cy="1124392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b="1"/>
              <a:t>Sommaire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38E3964-EE54-4BDC-A0A3-DC7D197FFB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10587" y="2329867"/>
            <a:ext cx="4626108" cy="3814404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b="1" dirty="0"/>
              <a:t>Idée et mécaniques fondamentales​</a:t>
            </a:r>
          </a:p>
          <a:p>
            <a:pPr rtl="0"/>
            <a:r>
              <a:rPr lang="fr-FR" b="1" dirty="0"/>
              <a:t>Genre et catégories du jeu</a:t>
            </a:r>
          </a:p>
          <a:p>
            <a:pPr rtl="0"/>
            <a:r>
              <a:rPr lang="fr-FR" b="1" dirty="0"/>
              <a:t>Conceptions</a:t>
            </a:r>
          </a:p>
          <a:p>
            <a:pPr rtl="0"/>
            <a:r>
              <a:rPr lang="fr-FR" b="1" dirty="0"/>
              <a:t>Conclusion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5C08D0-D6EE-4AF3-849A-12E064512A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2024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CCBF0FB-0046-4D3C-AC29-2382CF05B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Présentation jeu MA_GT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5FE626F-057D-4E99-A748-F977659F2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F91729D4-A164-47A3-830D-E792BCE699E4}" type="slidenum">
              <a:rPr lang="fr-FR" smtClean="0"/>
              <a:pPr rtl="0"/>
              <a:t>2</a:t>
            </a:fld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666A296F-5BC5-D000-98CA-F0B23CEC8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336" y="3653119"/>
            <a:ext cx="5136664" cy="320488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C38A2873-D32C-1A6A-BF1A-748B0CA62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0047" y="0"/>
            <a:ext cx="5091953" cy="317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42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6AF59-DCEC-FA1C-2362-5F947DCC3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rtlCol="0" anchor="ctr"/>
          <a:lstStyle/>
          <a:p>
            <a:r>
              <a:rPr lang="en-GB" err="1">
                <a:cs typeface="Segoe UI Light"/>
              </a:rPr>
              <a:t>Démonstration</a:t>
            </a:r>
            <a:endParaRPr lang="en-GB" err="1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6F4AF2-A482-A305-C07F-2E9963637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55129A-35E5-3D51-6C47-3FF4324C7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TITRE DE LA PRÉSENTATION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1143B5-0E30-7E80-F221-D7961AD2E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91729D4-A164-47A3-830D-E792BCE699E4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310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59590-C257-C813-5412-218C51948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20">
            <a:extLst>
              <a:ext uri="{FF2B5EF4-FFF2-40B4-BE49-F238E27FC236}">
                <a16:creationId xmlns:a16="http://schemas.microsoft.com/office/drawing/2014/main" id="{9A818A3C-2AD9-DCB1-42E7-0CA289872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9956"/>
            <a:ext cx="10515600" cy="726137"/>
          </a:xfrm>
        </p:spPr>
        <p:txBody>
          <a:bodyPr lIns="91440" tIns="45720" rIns="91440" bIns="45720" rtlCol="0" anchor="ctr"/>
          <a:lstStyle>
            <a:defPPr>
              <a:defRPr lang="fr-FR"/>
            </a:defPPr>
          </a:lstStyle>
          <a:p>
            <a:pPr algn="l" rtl="0"/>
            <a:r>
              <a:rPr lang="fr-FR"/>
              <a:t>Conclusions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4E025EE-5E54-125F-6065-A6A6240C3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40668"/>
            <a:ext cx="4626764" cy="422365"/>
          </a:xfrm>
        </p:spPr>
        <p:txBody>
          <a:bodyPr lIns="91440" tIns="45720" rIns="91440" bIns="45720" rtlCol="0" anchor="t">
            <a:normAutofit/>
          </a:bodyPr>
          <a:lstStyle>
            <a:defPPr>
              <a:defRPr lang="fr-FR"/>
            </a:defPPr>
          </a:lstStyle>
          <a:p>
            <a:r>
              <a:rPr lang="fr-FR" b="1" dirty="0"/>
              <a:t>Améliorations à apporter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6C84C8B-7E2E-CB05-706D-FBB7098F69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2024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F4E9654-1BC3-BF26-0B8C-3FCBA084C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18339" y="6356350"/>
            <a:ext cx="2155322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Présentation jeu MA_GT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320CAC-782A-BC31-6FB3-DBD58F826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F91729D4-A164-47A3-830D-E792BCE699E4}" type="slidenum">
              <a:rPr lang="fr-FR" smtClean="0"/>
              <a:pPr rtl="0"/>
              <a:t>21</a:t>
            </a:fld>
            <a:endParaRPr lang="fr-FR"/>
          </a:p>
        </p:txBody>
      </p:sp>
      <p:sp>
        <p:nvSpPr>
          <p:cNvPr id="7" name="Espace réservé du texte 23">
            <a:extLst>
              <a:ext uri="{FF2B5EF4-FFF2-40B4-BE49-F238E27FC236}">
                <a16:creationId xmlns:a16="http://schemas.microsoft.com/office/drawing/2014/main" id="{6E5842F5-C155-9C7D-5738-2A84E5789B10}"/>
              </a:ext>
            </a:extLst>
          </p:cNvPr>
          <p:cNvSpPr txBox="1">
            <a:spLocks/>
          </p:cNvSpPr>
          <p:nvPr/>
        </p:nvSpPr>
        <p:spPr>
          <a:xfrm>
            <a:off x="838199" y="2219441"/>
            <a:ext cx="10871085" cy="4006080"/>
          </a:xfrm>
          <a:prstGeom prst="rect">
            <a:avLst/>
          </a:prstGeom>
        </p:spPr>
        <p:txBody>
          <a:bodyPr lIns="91440" tIns="45720" rIns="91440" bIns="45720" rtlCol="0" anchor="t"/>
          <a:lstStyle>
            <a:defPPr>
              <a:defRPr lang="fr-FR"/>
            </a:defPPr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lang="fr-FR"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1800" dirty="0"/>
              <a:t>Implémenter la notion de camp</a:t>
            </a:r>
            <a:endParaRPr lang="fr-FR" sz="1800" dirty="0">
              <a:cs typeface="Segoe UI Ligh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1800" dirty="0"/>
              <a:t>Implémentation de bonus</a:t>
            </a:r>
            <a:endParaRPr lang="fr-FR" sz="1800" dirty="0">
              <a:cs typeface="Segoe UI Ligh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1800" dirty="0"/>
              <a:t>Gestion de la mort « définitive » des 2 joueurs</a:t>
            </a:r>
            <a:endParaRPr lang="fr-FR" sz="1800" dirty="0">
              <a:cs typeface="Segoe UI Ligh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1800" dirty="0"/>
              <a:t>Ajouter le contexte de mission</a:t>
            </a:r>
            <a:endParaRPr lang="fr-FR" sz="1800" dirty="0">
              <a:cs typeface="Segoe UI Ligh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1800" dirty="0"/>
              <a:t>Ajouter les paramétrages de partie</a:t>
            </a:r>
            <a:endParaRPr lang="fr-FR" sz="1800" dirty="0">
              <a:cs typeface="Segoe UI Ligh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1800" dirty="0"/>
              <a:t>Améliorations des rendus visuels</a:t>
            </a:r>
            <a:endParaRPr lang="fr-FR" sz="1800" dirty="0">
              <a:cs typeface="Segoe UI Ligh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1800" dirty="0"/>
              <a:t>Ajout d’obstacles sur le terrain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cs typeface="Segoe UI Light"/>
              </a:rPr>
              <a:t>Equilibrer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cs typeface="Segoe UI Light"/>
              </a:rPr>
              <a:t>Textures et couleurs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139694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24E16-791E-BB56-D57B-3CB8A410E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20">
            <a:extLst>
              <a:ext uri="{FF2B5EF4-FFF2-40B4-BE49-F238E27FC236}">
                <a16:creationId xmlns:a16="http://schemas.microsoft.com/office/drawing/2014/main" id="{B25B944F-E52F-19D6-7A15-899836B85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9956"/>
            <a:ext cx="10515600" cy="726137"/>
          </a:xfrm>
        </p:spPr>
        <p:txBody>
          <a:bodyPr rtlCol="0"/>
          <a:lstStyle>
            <a:defPPr>
              <a:defRPr lang="fr-FR"/>
            </a:defPPr>
          </a:lstStyle>
          <a:p>
            <a:pPr algn="l" rtl="0"/>
            <a:r>
              <a:rPr lang="fr-FR"/>
              <a:t>Conclusion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04CD231-B5EB-44A6-CFA2-2FBEA32468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11945" y="3389863"/>
            <a:ext cx="4113084" cy="726137"/>
          </a:xfrm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sz="4000" b="1"/>
              <a:t>Le mot de la fin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9DC00F1-E7E3-CAD3-7D5B-740851460F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2024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818819E-B1B9-6390-357D-FC6025FCD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18339" y="6356350"/>
            <a:ext cx="2155322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Présentation jeu MA_GT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260196A-A7A5-5F30-E95A-C31B62AA5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F91729D4-A164-47A3-830D-E792BCE699E4}" type="slidenum">
              <a:rPr lang="fr-FR" smtClean="0"/>
              <a:pPr rtl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5516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A6D4C-682E-1929-04BD-A6EE716DF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20">
            <a:extLst>
              <a:ext uri="{FF2B5EF4-FFF2-40B4-BE49-F238E27FC236}">
                <a16:creationId xmlns:a16="http://schemas.microsoft.com/office/drawing/2014/main" id="{412B67D8-E32B-FE17-1FD8-8563AF1BD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9956"/>
            <a:ext cx="10515600" cy="726137"/>
          </a:xfrm>
        </p:spPr>
        <p:txBody>
          <a:bodyPr rtlCol="0"/>
          <a:lstStyle>
            <a:defPPr>
              <a:defRPr lang="fr-FR"/>
            </a:defPPr>
          </a:lstStyle>
          <a:p>
            <a:pPr algn="l" rtl="0"/>
            <a:r>
              <a:rPr lang="fr-FR"/>
              <a:t>Idée et mécaniques fondamentales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1EF8F15-18A4-B6DF-FAAC-8C0BD0D777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40668"/>
            <a:ext cx="4626764" cy="422365"/>
          </a:xfrm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b="1"/>
              <a:t>Idées retenues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8E9C70AB-B4BB-C565-D8C2-70D604EB6B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2219441"/>
            <a:ext cx="5839816" cy="3933106"/>
          </a:xfrm>
        </p:spPr>
        <p:txBody>
          <a:bodyPr lIns="91440" tIns="45720" rIns="91440" bIns="45720" rtlCol="0" anchor="t"/>
          <a:lstStyle>
            <a:defPPr>
              <a:defRPr lang="fr-FR"/>
            </a:def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800" b="1" dirty="0">
                <a:cs typeface="Segoe UI Light"/>
              </a:rPr>
              <a:t>Sensibiliser aux atrocités et absurdités de la guerre</a:t>
            </a:r>
            <a:endParaRPr lang="fr-FR" sz="18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800" b="1" dirty="0"/>
              <a:t>Faire un quiz</a:t>
            </a:r>
            <a:endParaRPr lang="fr-FR">
              <a:cs typeface="Segoe UI Ligh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800" b="1" dirty="0"/>
              <a:t>Faire un jeu 2 joueurs pour stimuler les challenges et répondre à la contrainte du network</a:t>
            </a:r>
            <a:endParaRPr lang="fr-FR" sz="1800" b="1" dirty="0">
              <a:cs typeface="Segoe UI Ligh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800" b="1" dirty="0"/>
              <a:t>Accomplir une mission</a:t>
            </a:r>
            <a:endParaRPr lang="fr-FR" sz="1800" b="1" dirty="0">
              <a:cs typeface="Segoe UI Light"/>
            </a:endParaRPr>
          </a:p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lang="fr-FR" sz="1800" b="1" dirty="0"/>
              <a:t>Utilisation de bonus pour varier le gameplay</a:t>
            </a:r>
            <a:endParaRPr lang="fr-FR" sz="1800" b="1" dirty="0">
              <a:cs typeface="Segoe UI Light"/>
            </a:endParaRPr>
          </a:p>
          <a:p>
            <a:pPr marL="285750" indent="-285750" algn="just" rtl="0">
              <a:buFont typeface="Arial" panose="020B0604020202020204" pitchFamily="34" charset="0"/>
              <a:buChar char="•"/>
            </a:pPr>
            <a:endParaRPr lang="fr-FR" sz="1800" b="1" dirty="0">
              <a:cs typeface="Segoe UI Light"/>
            </a:endParaRPr>
          </a:p>
          <a:p>
            <a:pPr marL="285750" indent="-285750" algn="just" rtl="0">
              <a:buFont typeface="Arial" panose="020B0604020202020204" pitchFamily="34" charset="0"/>
              <a:buChar char="•"/>
            </a:pPr>
            <a:endParaRPr lang="fr-FR" sz="80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214EDC6-A333-6D58-1C76-82851A4C21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2024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89B2938-85E8-0C39-A78C-90B9D0900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18339" y="6356350"/>
            <a:ext cx="2155322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Présentation jeu MA_GT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6CA6527-8006-B514-11B6-FBFD7E3BA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F91729D4-A164-47A3-830D-E792BCE699E4}" type="slidenum">
              <a:rPr lang="fr-FR" smtClean="0"/>
              <a:pPr rtl="0"/>
              <a:t>3</a:t>
            </a:fld>
            <a:endParaRPr lang="fr-FR"/>
          </a:p>
        </p:txBody>
      </p:sp>
      <p:pic>
        <p:nvPicPr>
          <p:cNvPr id="11" name="Graphique 10" descr="Bulle de pensée contour">
            <a:extLst>
              <a:ext uri="{FF2B5EF4-FFF2-40B4-BE49-F238E27FC236}">
                <a16:creationId xmlns:a16="http://schemas.microsoft.com/office/drawing/2014/main" id="{0C1B819A-7FEF-7B9E-EB74-F5065F627C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72296" y="1515867"/>
            <a:ext cx="4840483" cy="4840483"/>
          </a:xfrm>
          <a:prstGeom prst="rect">
            <a:avLst/>
          </a:prstGeom>
        </p:spPr>
      </p:pic>
      <p:pic>
        <p:nvPicPr>
          <p:cNvPr id="16" name="Image 15" descr="Une image contenant jaune, dessin humoristique, Graphique, illustration&#10;&#10;Description générée automatiquement">
            <a:extLst>
              <a:ext uri="{FF2B5EF4-FFF2-40B4-BE49-F238E27FC236}">
                <a16:creationId xmlns:a16="http://schemas.microsoft.com/office/drawing/2014/main" id="{6B036B4B-EA64-317F-AC80-A6215D0FC9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7644" y="2314014"/>
            <a:ext cx="3567953" cy="222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581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91B1C-671B-CE8B-3297-0CD16D697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20">
            <a:extLst>
              <a:ext uri="{FF2B5EF4-FFF2-40B4-BE49-F238E27FC236}">
                <a16:creationId xmlns:a16="http://schemas.microsoft.com/office/drawing/2014/main" id="{51974C3C-9CFD-B1F4-73FC-C03C89189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9956"/>
            <a:ext cx="10515600" cy="726137"/>
          </a:xfrm>
        </p:spPr>
        <p:txBody>
          <a:bodyPr rtlCol="0"/>
          <a:lstStyle>
            <a:defPPr>
              <a:defRPr lang="fr-FR"/>
            </a:defPPr>
          </a:lstStyle>
          <a:p>
            <a:pPr algn="l" rtl="0"/>
            <a:r>
              <a:rPr lang="fr-FR"/>
              <a:t>Idée et mécaniques fondamentales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1C1F7C4-FF86-BD07-B275-A295215BAD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40668"/>
            <a:ext cx="4626764" cy="422365"/>
          </a:xfrm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b="1"/>
              <a:t>Game World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099774F-093A-81B7-E019-C4143527C8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2024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BA64518-5F95-41B5-4F57-97BD11DB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18339" y="6356350"/>
            <a:ext cx="2155322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Présentation jeu MA_GT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1C27B6-6C22-482C-4748-75C36B05D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F91729D4-A164-47A3-830D-E792BCE699E4}" type="slidenum">
              <a:rPr lang="fr-FR" smtClean="0"/>
              <a:pPr rtl="0"/>
              <a:t>4</a:t>
            </a:fld>
            <a:endParaRPr lang="fr-FR"/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1BBF4053-03DF-8986-B82B-48C144A4A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741483"/>
              </p:ext>
            </p:extLst>
          </p:nvPr>
        </p:nvGraphicFramePr>
        <p:xfrm>
          <a:off x="165962" y="2022993"/>
          <a:ext cx="11741928" cy="4274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5482">
                  <a:extLst>
                    <a:ext uri="{9D8B030D-6E8A-4147-A177-3AD203B41FA5}">
                      <a16:colId xmlns:a16="http://schemas.microsoft.com/office/drawing/2014/main" val="17623466"/>
                    </a:ext>
                  </a:extLst>
                </a:gridCol>
                <a:gridCol w="2935482">
                  <a:extLst>
                    <a:ext uri="{9D8B030D-6E8A-4147-A177-3AD203B41FA5}">
                      <a16:colId xmlns:a16="http://schemas.microsoft.com/office/drawing/2014/main" val="3937064794"/>
                    </a:ext>
                  </a:extLst>
                </a:gridCol>
                <a:gridCol w="2935482">
                  <a:extLst>
                    <a:ext uri="{9D8B030D-6E8A-4147-A177-3AD203B41FA5}">
                      <a16:colId xmlns:a16="http://schemas.microsoft.com/office/drawing/2014/main" val="299141798"/>
                    </a:ext>
                  </a:extLst>
                </a:gridCol>
                <a:gridCol w="2935482">
                  <a:extLst>
                    <a:ext uri="{9D8B030D-6E8A-4147-A177-3AD203B41FA5}">
                      <a16:colId xmlns:a16="http://schemas.microsoft.com/office/drawing/2014/main" val="1220623554"/>
                    </a:ext>
                  </a:extLst>
                </a:gridCol>
              </a:tblGrid>
              <a:tr h="412655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tx1"/>
                          </a:solidFill>
                        </a:rPr>
                        <a:t>Physique</a:t>
                      </a:r>
                      <a:endParaRPr lang="fr-CH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tx1"/>
                          </a:solidFill>
                        </a:rPr>
                        <a:t>Temporel</a:t>
                      </a:r>
                      <a:endParaRPr lang="fr-CH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tx1"/>
                          </a:solidFill>
                        </a:rPr>
                        <a:t>Ethique</a:t>
                      </a:r>
                      <a:endParaRPr lang="fr-CH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tx1"/>
                          </a:solidFill>
                        </a:rPr>
                        <a:t>Emotionnel</a:t>
                      </a:r>
                      <a:endParaRPr lang="fr-CH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4867621"/>
                  </a:ext>
                </a:extLst>
              </a:tr>
              <a:tr h="3861712"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CH" b="1" dirty="0">
                          <a:solidFill>
                            <a:schemeClr val="tx1"/>
                          </a:solidFill>
                        </a:rPr>
                        <a:t>Zone de guerre</a:t>
                      </a:r>
                    </a:p>
                    <a:p>
                      <a:pPr algn="ctr"/>
                      <a:endParaRPr lang="fr-CH" b="1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CH" b="1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CH" b="1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CH" b="1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CH" b="1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CH" sz="800" b="1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CH" b="1" dirty="0">
                          <a:solidFill>
                            <a:schemeClr val="tx1"/>
                          </a:solidFill>
                        </a:rPr>
                        <a:t>Zone de nature post-guerre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b="1" dirty="0">
                          <a:solidFill>
                            <a:schemeClr val="tx1"/>
                          </a:solidFill>
                        </a:rPr>
                        <a:t>Partie de 10 min</a:t>
                      </a:r>
                    </a:p>
                    <a:p>
                      <a:pPr algn="ctr"/>
                      <a:endParaRPr lang="fr-FR" b="1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b="1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b="1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b="1" dirty="0">
                          <a:solidFill>
                            <a:schemeClr val="tx1"/>
                          </a:solidFill>
                        </a:rPr>
                        <a:t>De jour</a:t>
                      </a:r>
                    </a:p>
                    <a:p>
                      <a:pPr algn="ctr"/>
                      <a:endParaRPr lang="fr-FR" b="1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b="1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b="1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b="1" dirty="0">
                          <a:solidFill>
                            <a:schemeClr val="tx1"/>
                          </a:solidFill>
                        </a:rPr>
                        <a:t>Pas d’accélération du temps</a:t>
                      </a:r>
                      <a:endParaRPr lang="fr-CH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CH" b="1" dirty="0">
                          <a:solidFill>
                            <a:schemeClr val="tx1"/>
                          </a:solidFill>
                        </a:rPr>
                        <a:t>Transmettre des connaissances</a:t>
                      </a:r>
                    </a:p>
                    <a:p>
                      <a:pPr algn="ctr"/>
                      <a:endParaRPr lang="fr-CH" b="1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CH" b="1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CH" b="1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CH" b="1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fr-CH" b="1" dirty="0">
                          <a:solidFill>
                            <a:schemeClr val="tx1"/>
                          </a:solidFill>
                        </a:rPr>
                        <a:t>Déminer &gt; miner</a:t>
                      </a:r>
                      <a:endParaRPr lang="fr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CH" b="1" dirty="0">
                          <a:solidFill>
                            <a:schemeClr val="tx1"/>
                          </a:solidFill>
                        </a:rPr>
                        <a:t>Subir le stress d'un déminage</a:t>
                      </a:r>
                    </a:p>
                    <a:p>
                      <a:pPr algn="ctr"/>
                      <a:endParaRPr lang="fr-CH" b="1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CH" b="1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CH" sz="900" b="1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CH" b="1" dirty="0">
                          <a:solidFill>
                            <a:schemeClr val="tx1"/>
                          </a:solidFill>
                        </a:rPr>
                        <a:t>Récompenser une action risquée</a:t>
                      </a:r>
                    </a:p>
                    <a:p>
                      <a:pPr algn="ctr"/>
                      <a:endParaRPr lang="fr-CH" b="1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CH" b="1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CH" b="1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CH" b="1" dirty="0">
                          <a:solidFill>
                            <a:schemeClr val="tx1"/>
                          </a:solidFill>
                        </a:rPr>
                        <a:t>Sensibiliser à l’histoire</a:t>
                      </a:r>
                    </a:p>
                    <a:p>
                      <a:pPr algn="ctr"/>
                      <a:endParaRPr lang="fr-CH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706221"/>
                  </a:ext>
                </a:extLst>
              </a:tr>
            </a:tbl>
          </a:graphicData>
        </a:graphic>
      </p:graphicFrame>
      <p:pic>
        <p:nvPicPr>
          <p:cNvPr id="10" name="Graphique 9" descr="Réduit (soleil moyen) avec un remplissage uni">
            <a:extLst>
              <a:ext uri="{FF2B5EF4-FFF2-40B4-BE49-F238E27FC236}">
                <a16:creationId xmlns:a16="http://schemas.microsoft.com/office/drawing/2014/main" id="{44A8F2AE-53C0-007A-87EC-FC3509DA8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82038" y="4096358"/>
            <a:ext cx="566501" cy="566501"/>
          </a:xfrm>
          <a:prstGeom prst="rect">
            <a:avLst/>
          </a:prstGeom>
        </p:spPr>
      </p:pic>
      <p:pic>
        <p:nvPicPr>
          <p:cNvPr id="12" name="Graphique 11" descr="Chronomètre avec un remplissage uni">
            <a:extLst>
              <a:ext uri="{FF2B5EF4-FFF2-40B4-BE49-F238E27FC236}">
                <a16:creationId xmlns:a16="http://schemas.microsoft.com/office/drawing/2014/main" id="{644E7873-5588-EA41-48EF-51353E1EE9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90817" y="3038709"/>
            <a:ext cx="566501" cy="566501"/>
          </a:xfrm>
          <a:prstGeom prst="rect">
            <a:avLst/>
          </a:prstGeom>
        </p:spPr>
      </p:pic>
      <p:pic>
        <p:nvPicPr>
          <p:cNvPr id="14" name="Graphique 13" descr="Jouer avec un remplissage uni">
            <a:extLst>
              <a:ext uri="{FF2B5EF4-FFF2-40B4-BE49-F238E27FC236}">
                <a16:creationId xmlns:a16="http://schemas.microsoft.com/office/drawing/2014/main" id="{F0D0C753-24EE-9EE2-9E20-5E68E668B7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78421" y="5236175"/>
            <a:ext cx="422365" cy="422365"/>
          </a:xfrm>
          <a:prstGeom prst="rect">
            <a:avLst/>
          </a:prstGeom>
        </p:spPr>
      </p:pic>
      <p:pic>
        <p:nvPicPr>
          <p:cNvPr id="15" name="Graphique 14" descr="Jouer avec un remplissage uni">
            <a:extLst>
              <a:ext uri="{FF2B5EF4-FFF2-40B4-BE49-F238E27FC236}">
                <a16:creationId xmlns:a16="http://schemas.microsoft.com/office/drawing/2014/main" id="{D21FD44D-E1AA-46BC-0B74-13BF798741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89604" y="5244255"/>
            <a:ext cx="422365" cy="422365"/>
          </a:xfrm>
          <a:prstGeom prst="rect">
            <a:avLst/>
          </a:prstGeom>
        </p:spPr>
      </p:pic>
      <p:pic>
        <p:nvPicPr>
          <p:cNvPr id="24" name="Graphique 23" descr="Fermer avec un remplissage uni">
            <a:extLst>
              <a:ext uri="{FF2B5EF4-FFF2-40B4-BE49-F238E27FC236}">
                <a16:creationId xmlns:a16="http://schemas.microsoft.com/office/drawing/2014/main" id="{B4E42F5A-99E1-15A4-4B0F-3D3C547AA3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22532" y="5195821"/>
            <a:ext cx="503072" cy="503072"/>
          </a:xfrm>
          <a:prstGeom prst="rect">
            <a:avLst/>
          </a:prstGeom>
        </p:spPr>
      </p:pic>
      <p:pic>
        <p:nvPicPr>
          <p:cNvPr id="26" name="Graphique 25" descr="Livre ouvert contour">
            <a:extLst>
              <a:ext uri="{FF2B5EF4-FFF2-40B4-BE49-F238E27FC236}">
                <a16:creationId xmlns:a16="http://schemas.microsoft.com/office/drawing/2014/main" id="{139EA9A8-D413-AD22-8D8D-B76CA32425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33321" y="3230849"/>
            <a:ext cx="748722" cy="748722"/>
          </a:xfrm>
          <a:prstGeom prst="rect">
            <a:avLst/>
          </a:prstGeom>
        </p:spPr>
      </p:pic>
      <p:pic>
        <p:nvPicPr>
          <p:cNvPr id="1026" name="Picture 2" descr="Attention PNG pour téléchargement gratuit">
            <a:extLst>
              <a:ext uri="{FF2B5EF4-FFF2-40B4-BE49-F238E27FC236}">
                <a16:creationId xmlns:a16="http://schemas.microsoft.com/office/drawing/2014/main" id="{3E174AE9-76BD-6E6E-3440-26CCD6611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661" y="4863255"/>
            <a:ext cx="668042" cy="66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Graphique 29" descr="Sablier 90% avec un remplissage uni">
            <a:extLst>
              <a:ext uri="{FF2B5EF4-FFF2-40B4-BE49-F238E27FC236}">
                <a16:creationId xmlns:a16="http://schemas.microsoft.com/office/drawing/2014/main" id="{8A4C5788-CA16-FC8B-95D7-9BC393D5B3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164252" y="3294602"/>
            <a:ext cx="621216" cy="621216"/>
          </a:xfrm>
          <a:prstGeom prst="rect">
            <a:avLst/>
          </a:prstGeom>
        </p:spPr>
      </p:pic>
      <p:pic>
        <p:nvPicPr>
          <p:cNvPr id="32" name="Graphique 31" descr="Aspiration avec un remplissage uni">
            <a:extLst>
              <a:ext uri="{FF2B5EF4-FFF2-40B4-BE49-F238E27FC236}">
                <a16:creationId xmlns:a16="http://schemas.microsoft.com/office/drawing/2014/main" id="{ABEA5B49-40DF-BA69-8019-A5A8CF50F22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18012" y="4530559"/>
            <a:ext cx="713696" cy="713696"/>
          </a:xfrm>
          <a:prstGeom prst="rect">
            <a:avLst/>
          </a:prstGeom>
        </p:spPr>
      </p:pic>
      <p:pic>
        <p:nvPicPr>
          <p:cNvPr id="34" name="Graphique 33" descr="Faire défiler avec un remplissage uni">
            <a:extLst>
              <a:ext uri="{FF2B5EF4-FFF2-40B4-BE49-F238E27FC236}">
                <a16:creationId xmlns:a16="http://schemas.microsoft.com/office/drawing/2014/main" id="{D5183082-1734-B63C-C353-3F2225BB306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163666" y="5658540"/>
            <a:ext cx="668042" cy="668042"/>
          </a:xfrm>
          <a:prstGeom prst="rect">
            <a:avLst/>
          </a:prstGeom>
        </p:spPr>
      </p:pic>
      <p:pic>
        <p:nvPicPr>
          <p:cNvPr id="1028" name="Picture 4" descr="Yémen : afflux de blessés de guerre dans plusieurs zones du pays | Médecins  sans frontières">
            <a:extLst>
              <a:ext uri="{FF2B5EF4-FFF2-40B4-BE49-F238E27FC236}">
                <a16:creationId xmlns:a16="http://schemas.microsoft.com/office/drawing/2014/main" id="{C4802550-CFE0-0C2D-5658-DC5654931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55" y="3071809"/>
            <a:ext cx="2092308" cy="139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uerre en Ukraine : les champs de mines freinent la contre-offensive">
            <a:extLst>
              <a:ext uri="{FF2B5EF4-FFF2-40B4-BE49-F238E27FC236}">
                <a16:creationId xmlns:a16="http://schemas.microsoft.com/office/drawing/2014/main" id="{C8353017-0956-B047-B831-19A0BF1B5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55" y="4903993"/>
            <a:ext cx="2092308" cy="139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523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FCBC1-E996-8794-17E5-17B20AC37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20">
            <a:extLst>
              <a:ext uri="{FF2B5EF4-FFF2-40B4-BE49-F238E27FC236}">
                <a16:creationId xmlns:a16="http://schemas.microsoft.com/office/drawing/2014/main" id="{FC7535BB-C9DE-E7D9-C054-E84F23965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9956"/>
            <a:ext cx="10515600" cy="726137"/>
          </a:xfrm>
        </p:spPr>
        <p:txBody>
          <a:bodyPr rtlCol="0"/>
          <a:lstStyle>
            <a:defPPr>
              <a:defRPr lang="fr-FR"/>
            </a:defPPr>
          </a:lstStyle>
          <a:p>
            <a:pPr algn="l" rtl="0"/>
            <a:r>
              <a:rPr lang="fr-FR"/>
              <a:t>Idée et mécaniques fondamentales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48C2802-372D-0349-6AF5-147B434572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40668"/>
            <a:ext cx="4626764" cy="422365"/>
          </a:xfrm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b="1"/>
              <a:t>Personnage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25DC646C-0106-8F2B-A3CA-034F4CB907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2219441"/>
            <a:ext cx="5257800" cy="3325723"/>
          </a:xfrm>
        </p:spPr>
        <p:txBody>
          <a:bodyPr rtlCol="0"/>
          <a:lstStyle>
            <a:defPPr>
              <a:defRPr lang="fr-FR"/>
            </a:defPPr>
          </a:lstStyle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sz="1800" b="1"/>
              <a:t>Robot démineur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sz="1800" b="1"/>
              <a:t>Vue à la 3</a:t>
            </a:r>
            <a:r>
              <a:rPr lang="fr-FR" sz="1800" b="1" baseline="30000"/>
              <a:t>ème</a:t>
            </a:r>
            <a:r>
              <a:rPr lang="fr-FR" sz="1800" b="1"/>
              <a:t> personne, mode parallaxe 2.5D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sz="1800" b="1"/>
              <a:t>Contrôle direct des actions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sz="1800" b="1"/>
              <a:t>Modèle avatar-</a:t>
            </a:r>
            <a:r>
              <a:rPr lang="fr-FR" sz="1800" b="1" err="1"/>
              <a:t>based</a:t>
            </a:r>
            <a:endParaRPr lang="fr-FR" sz="1800" b="1"/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fr-FR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61724C2-7EB7-F28B-02CE-AF45205060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2024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CC0D36A-C5AA-BB05-E332-54F943543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18339" y="6356350"/>
            <a:ext cx="2155322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Présentation jeu MA_GT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786232-33EC-D870-94FE-2BEF9FF71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F91729D4-A164-47A3-830D-E792BCE699E4}" type="slidenum">
              <a:rPr lang="fr-FR" smtClean="0"/>
              <a:pPr rtl="0"/>
              <a:t>5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4B60DCA-8040-637E-287A-3461D55AB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437" y="1760409"/>
            <a:ext cx="4626763" cy="387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6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5316D-D16E-7D8C-300E-3D4B5D540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20">
            <a:extLst>
              <a:ext uri="{FF2B5EF4-FFF2-40B4-BE49-F238E27FC236}">
                <a16:creationId xmlns:a16="http://schemas.microsoft.com/office/drawing/2014/main" id="{573F7C60-A397-03EF-4705-51475FE01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9956"/>
            <a:ext cx="10515600" cy="726137"/>
          </a:xfrm>
        </p:spPr>
        <p:txBody>
          <a:bodyPr rtlCol="0"/>
          <a:lstStyle>
            <a:defPPr>
              <a:defRPr lang="fr-FR"/>
            </a:defPPr>
          </a:lstStyle>
          <a:p>
            <a:pPr algn="l" rtl="0"/>
            <a:r>
              <a:rPr lang="fr-FR"/>
              <a:t>Idée et mécaniques fondamentales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5EEC924-C3E3-F07A-BAF1-7EE4EEE666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40668"/>
            <a:ext cx="4626764" cy="422365"/>
          </a:xfrm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b="1"/>
              <a:t>Histoire et récits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9C3218C-C12F-69D4-9FE6-493888386A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2024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2E76E31-3BE4-6C82-CE50-B746B504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18339" y="6356350"/>
            <a:ext cx="2155322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Présentation jeu MA_GT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F35926D-5791-AD9B-71A7-06A18B8CD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F91729D4-A164-47A3-830D-E792BCE699E4}" type="slidenum">
              <a:rPr lang="fr-FR" smtClean="0"/>
              <a:pPr rtl="0"/>
              <a:t>6</a:t>
            </a:fld>
            <a:endParaRPr lang="fr-FR"/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7C730152-4071-DB38-C9FE-C3503FFA2E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739277"/>
              </p:ext>
            </p:extLst>
          </p:nvPr>
        </p:nvGraphicFramePr>
        <p:xfrm>
          <a:off x="838200" y="2087319"/>
          <a:ext cx="10515600" cy="4120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372492421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4099697230"/>
                    </a:ext>
                  </a:extLst>
                </a:gridCol>
              </a:tblGrid>
              <a:tr h="233597">
                <a:tc>
                  <a:txBody>
                    <a:bodyPr/>
                    <a:lstStyle/>
                    <a:p>
                      <a:pPr algn="ctr"/>
                      <a:r>
                        <a:rPr lang="fr-FR" b="1">
                          <a:solidFill>
                            <a:schemeClr val="tx1"/>
                          </a:solidFill>
                        </a:rPr>
                        <a:t>Histoire</a:t>
                      </a:r>
                      <a:endParaRPr lang="fr-CH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>
                          <a:solidFill>
                            <a:schemeClr val="tx1"/>
                          </a:solidFill>
                        </a:rPr>
                        <a:t>Récits</a:t>
                      </a:r>
                      <a:endParaRPr lang="fr-CH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615372"/>
                  </a:ext>
                </a:extLst>
              </a:tr>
              <a:tr h="3754965"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b="1" dirty="0">
                          <a:solidFill>
                            <a:schemeClr val="tx1"/>
                          </a:solidFill>
                        </a:rPr>
                        <a:t>Mission donnée au joueur</a:t>
                      </a:r>
                    </a:p>
                    <a:p>
                      <a:pPr algn="ctr"/>
                      <a:endParaRPr lang="fr-FR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9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b="1" dirty="0">
                          <a:solidFill>
                            <a:schemeClr val="tx1"/>
                          </a:solidFill>
                        </a:rPr>
                        <a:t>Contexte du lieu de mission</a:t>
                      </a:r>
                    </a:p>
                    <a:p>
                      <a:pPr algn="ctr"/>
                      <a:endParaRPr lang="fr-FR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24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b="1" dirty="0">
                          <a:solidFill>
                            <a:schemeClr val="tx1"/>
                          </a:solidFill>
                        </a:rPr>
                        <a:t>Linéaire - Non interactive</a:t>
                      </a:r>
                      <a:endParaRPr lang="fr-CH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CH" b="1" dirty="0">
                          <a:solidFill>
                            <a:schemeClr val="tx1"/>
                          </a:solidFill>
                        </a:rPr>
                        <a:t>Narrations environnementales</a:t>
                      </a:r>
                    </a:p>
                    <a:p>
                      <a:pPr algn="ctr"/>
                      <a:endParaRPr lang="fr-CH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CH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CH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CH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CH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CH" b="1" dirty="0">
                          <a:solidFill>
                            <a:schemeClr val="tx1"/>
                          </a:solidFill>
                        </a:rPr>
                        <a:t>Récits et comptes-rendus historiques contenu dans l’encyclopédie</a:t>
                      </a:r>
                    </a:p>
                    <a:p>
                      <a:pPr algn="ctr"/>
                      <a:endParaRPr lang="fr-CH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158270"/>
                  </a:ext>
                </a:extLst>
              </a:tr>
            </a:tbl>
          </a:graphicData>
        </a:graphic>
      </p:graphicFrame>
      <p:pic>
        <p:nvPicPr>
          <p:cNvPr id="8" name="Graphique 7" descr="Corail contour">
            <a:extLst>
              <a:ext uri="{FF2B5EF4-FFF2-40B4-BE49-F238E27FC236}">
                <a16:creationId xmlns:a16="http://schemas.microsoft.com/office/drawing/2014/main" id="{A4D3988D-F10D-9DC3-A8B0-A77091203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5111" y="3075928"/>
            <a:ext cx="914400" cy="914400"/>
          </a:xfrm>
          <a:prstGeom prst="rect">
            <a:avLst/>
          </a:prstGeom>
        </p:spPr>
      </p:pic>
      <p:pic>
        <p:nvPicPr>
          <p:cNvPr id="10" name="Graphique 9" descr="Liste avec un remplissage uni">
            <a:extLst>
              <a:ext uri="{FF2B5EF4-FFF2-40B4-BE49-F238E27FC236}">
                <a16:creationId xmlns:a16="http://schemas.microsoft.com/office/drawing/2014/main" id="{23DFD9ED-15F6-AF96-B995-7AE6F55B97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99696" y="3066905"/>
            <a:ext cx="751109" cy="751109"/>
          </a:xfrm>
          <a:prstGeom prst="rect">
            <a:avLst/>
          </a:prstGeom>
        </p:spPr>
      </p:pic>
      <p:pic>
        <p:nvPicPr>
          <p:cNvPr id="12" name="Graphique 11" descr="Ligne fléchée : droite avec un remplissage uni">
            <a:extLst>
              <a:ext uri="{FF2B5EF4-FFF2-40B4-BE49-F238E27FC236}">
                <a16:creationId xmlns:a16="http://schemas.microsoft.com/office/drawing/2014/main" id="{6E0958E0-0F0F-126A-59AB-35A62F52F8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789199" y="5305382"/>
            <a:ext cx="1261468" cy="871522"/>
          </a:xfrm>
          <a:prstGeom prst="rect">
            <a:avLst/>
          </a:prstGeom>
        </p:spPr>
      </p:pic>
      <p:pic>
        <p:nvPicPr>
          <p:cNvPr id="13" name="Graphique 12" descr="Ligne fléchée : droite avec un remplissage uni">
            <a:extLst>
              <a:ext uri="{FF2B5EF4-FFF2-40B4-BE49-F238E27FC236}">
                <a16:creationId xmlns:a16="http://schemas.microsoft.com/office/drawing/2014/main" id="{C778F2A0-9AEF-B2BB-6EEF-CA0EF54D97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3723288">
            <a:off x="2940749" y="5747540"/>
            <a:ext cx="892656" cy="616718"/>
          </a:xfrm>
          <a:prstGeom prst="rect">
            <a:avLst/>
          </a:prstGeom>
        </p:spPr>
      </p:pic>
      <p:pic>
        <p:nvPicPr>
          <p:cNvPr id="15" name="Graphique 14" descr="Repère avec un remplissage uni">
            <a:extLst>
              <a:ext uri="{FF2B5EF4-FFF2-40B4-BE49-F238E27FC236}">
                <a16:creationId xmlns:a16="http://schemas.microsoft.com/office/drawing/2014/main" id="{FAA38E7A-0964-7FC2-4AE4-BAE782DB10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13264" y="5422852"/>
            <a:ext cx="614043" cy="614043"/>
          </a:xfrm>
          <a:prstGeom prst="rect">
            <a:avLst/>
          </a:prstGeom>
        </p:spPr>
      </p:pic>
      <p:pic>
        <p:nvPicPr>
          <p:cNvPr id="16" name="Graphique 15" descr="Repère avec un remplissage uni">
            <a:extLst>
              <a:ext uri="{FF2B5EF4-FFF2-40B4-BE49-F238E27FC236}">
                <a16:creationId xmlns:a16="http://schemas.microsoft.com/office/drawing/2014/main" id="{0F082C51-D48F-8138-B312-499E9D0EB7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312560" y="5434121"/>
            <a:ext cx="614043" cy="614043"/>
          </a:xfrm>
          <a:prstGeom prst="rect">
            <a:avLst/>
          </a:prstGeom>
        </p:spPr>
      </p:pic>
      <p:pic>
        <p:nvPicPr>
          <p:cNvPr id="17" name="Graphique 16" descr="Fermer avec un remplissage uni">
            <a:extLst>
              <a:ext uri="{FF2B5EF4-FFF2-40B4-BE49-F238E27FC236}">
                <a16:creationId xmlns:a16="http://schemas.microsoft.com/office/drawing/2014/main" id="{EA501AEA-4243-8A11-1154-576DE116C4F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99696" y="5761262"/>
            <a:ext cx="503072" cy="503072"/>
          </a:xfrm>
          <a:prstGeom prst="rect">
            <a:avLst/>
          </a:prstGeom>
        </p:spPr>
      </p:pic>
      <p:pic>
        <p:nvPicPr>
          <p:cNvPr id="22" name="Graphique 21" descr="Timbre contour">
            <a:extLst>
              <a:ext uri="{FF2B5EF4-FFF2-40B4-BE49-F238E27FC236}">
                <a16:creationId xmlns:a16="http://schemas.microsoft.com/office/drawing/2014/main" id="{F446EAB3-E34E-4CFB-BDAE-17D9735668F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06300" y="4204721"/>
            <a:ext cx="914400" cy="914400"/>
          </a:xfrm>
          <a:prstGeom prst="rect">
            <a:avLst/>
          </a:prstGeom>
        </p:spPr>
      </p:pic>
      <p:pic>
        <p:nvPicPr>
          <p:cNvPr id="24" name="Graphique 23" descr="Scène de forêt avec un remplissage uni">
            <a:extLst>
              <a:ext uri="{FF2B5EF4-FFF2-40B4-BE49-F238E27FC236}">
                <a16:creationId xmlns:a16="http://schemas.microsoft.com/office/drawing/2014/main" id="{9B453DD3-302A-D774-3642-59E0B65898C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208983" y="4409522"/>
            <a:ext cx="509033" cy="509033"/>
          </a:xfrm>
          <a:prstGeom prst="rect">
            <a:avLst/>
          </a:prstGeom>
        </p:spPr>
      </p:pic>
      <p:pic>
        <p:nvPicPr>
          <p:cNvPr id="31" name="Graphique 30" descr="Livre ouvert contour">
            <a:extLst>
              <a:ext uri="{FF2B5EF4-FFF2-40B4-BE49-F238E27FC236}">
                <a16:creationId xmlns:a16="http://schemas.microsoft.com/office/drawing/2014/main" id="{9DD90213-4330-A1C4-AC0B-BCF159B386E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315346" y="5022538"/>
            <a:ext cx="871523" cy="87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03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8C328-A16B-7851-D906-558CE9B5A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20">
            <a:extLst>
              <a:ext uri="{FF2B5EF4-FFF2-40B4-BE49-F238E27FC236}">
                <a16:creationId xmlns:a16="http://schemas.microsoft.com/office/drawing/2014/main" id="{ED22EBF7-B272-9B79-F086-417635A63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9956"/>
            <a:ext cx="10515600" cy="726137"/>
          </a:xfrm>
        </p:spPr>
        <p:txBody>
          <a:bodyPr rtlCol="0"/>
          <a:lstStyle>
            <a:defPPr>
              <a:defRPr lang="fr-FR"/>
            </a:defPPr>
          </a:lstStyle>
          <a:p>
            <a:pPr algn="l" rtl="0"/>
            <a:r>
              <a:rPr lang="fr-FR"/>
              <a:t>Idée et mécaniques fondamentales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A2852E4-633D-5354-AF5B-762E83C199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40668"/>
            <a:ext cx="6621814" cy="422365"/>
          </a:xfrm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b="1"/>
              <a:t>Expériences et interactions utilisateurs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8DD7D76-A21A-2B9C-CA73-F5F175DA93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2024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0A80FDE-F2B2-C2A5-30BC-6AB5AD61B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18339" y="6356350"/>
            <a:ext cx="2155322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Présentation jeu MA_GT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46BFF70-4246-183B-70CA-4A0D2E9D8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F91729D4-A164-47A3-830D-E792BCE699E4}" type="slidenum">
              <a:rPr lang="fr-FR" smtClean="0"/>
              <a:pPr rtl="0"/>
              <a:t>7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524B6EA-94B3-7F49-682F-D3A28C769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949" y="2045573"/>
            <a:ext cx="4772930" cy="1508832"/>
          </a:xfrm>
          <a:prstGeom prst="rect">
            <a:avLst/>
          </a:prstGeom>
        </p:spPr>
      </p:pic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5A911902-C766-3D18-7EA1-4074114CBF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89215"/>
              </p:ext>
            </p:extLst>
          </p:nvPr>
        </p:nvGraphicFramePr>
        <p:xfrm>
          <a:off x="181362" y="3641691"/>
          <a:ext cx="11829276" cy="2644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5286">
                  <a:extLst>
                    <a:ext uri="{9D8B030D-6E8A-4147-A177-3AD203B41FA5}">
                      <a16:colId xmlns:a16="http://schemas.microsoft.com/office/drawing/2014/main" val="781819644"/>
                    </a:ext>
                  </a:extLst>
                </a:gridCol>
                <a:gridCol w="3351421">
                  <a:extLst>
                    <a:ext uri="{9D8B030D-6E8A-4147-A177-3AD203B41FA5}">
                      <a16:colId xmlns:a16="http://schemas.microsoft.com/office/drawing/2014/main" val="3594575424"/>
                    </a:ext>
                  </a:extLst>
                </a:gridCol>
                <a:gridCol w="3305908">
                  <a:extLst>
                    <a:ext uri="{9D8B030D-6E8A-4147-A177-3AD203B41FA5}">
                      <a16:colId xmlns:a16="http://schemas.microsoft.com/office/drawing/2014/main" val="1133995911"/>
                    </a:ext>
                  </a:extLst>
                </a:gridCol>
                <a:gridCol w="2606661">
                  <a:extLst>
                    <a:ext uri="{9D8B030D-6E8A-4147-A177-3AD203B41FA5}">
                      <a16:colId xmlns:a16="http://schemas.microsoft.com/office/drawing/2014/main" val="1525092867"/>
                    </a:ext>
                  </a:extLst>
                </a:gridCol>
              </a:tblGrid>
              <a:tr h="339548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tx1"/>
                          </a:solidFill>
                        </a:rPr>
                        <a:t>Inputs</a:t>
                      </a:r>
                      <a:endParaRPr lang="fr-CH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solidFill>
                            <a:schemeClr val="tx1"/>
                          </a:solidFill>
                        </a:rPr>
                        <a:t>Outputs</a:t>
                      </a:r>
                      <a:endParaRPr lang="fr-CH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tx1"/>
                          </a:solidFill>
                        </a:rPr>
                        <a:t>Actions</a:t>
                      </a:r>
                      <a:endParaRPr lang="fr-CH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tx1"/>
                          </a:solidFill>
                        </a:rPr>
                        <a:t>Challenges</a:t>
                      </a:r>
                      <a:endParaRPr lang="fr-CH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35558"/>
                  </a:ext>
                </a:extLst>
              </a:tr>
              <a:tr h="2183244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fr-FR" b="1" dirty="0">
                          <a:solidFill>
                            <a:schemeClr val="tx1"/>
                          </a:solidFill>
                        </a:rPr>
                        <a:t>Clavier </a:t>
                      </a:r>
                    </a:p>
                    <a:p>
                      <a:pPr marL="742950" lvl="1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fr-FR" b="1" dirty="0">
                          <a:solidFill>
                            <a:schemeClr val="tx1"/>
                          </a:solidFill>
                        </a:rPr>
                        <a:t>Déplacements</a:t>
                      </a:r>
                    </a:p>
                    <a:p>
                      <a:pPr marL="742950" lvl="1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fr-FR" b="1" dirty="0">
                          <a:solidFill>
                            <a:schemeClr val="tx1"/>
                          </a:solidFill>
                        </a:rPr>
                        <a:t>Miner/Déminer</a:t>
                      </a:r>
                    </a:p>
                    <a:p>
                      <a:pPr marL="742950" lvl="1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fr-FR" b="1" dirty="0">
                          <a:solidFill>
                            <a:schemeClr val="tx1"/>
                          </a:solidFill>
                        </a:rPr>
                        <a:t>Encyclopédie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fr-FR" b="1" dirty="0">
                          <a:solidFill>
                            <a:schemeClr val="tx1"/>
                          </a:solidFill>
                        </a:rPr>
                        <a:t>Souris</a:t>
                      </a:r>
                    </a:p>
                    <a:p>
                      <a:pPr marL="742950" lvl="1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fr-FR" b="1" dirty="0">
                          <a:solidFill>
                            <a:schemeClr val="tx1"/>
                          </a:solidFill>
                        </a:rPr>
                        <a:t>Store</a:t>
                      </a:r>
                    </a:p>
                    <a:p>
                      <a:pPr marL="742950" lvl="1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fr-FR" b="1" dirty="0">
                          <a:solidFill>
                            <a:schemeClr val="tx1"/>
                          </a:solidFill>
                        </a:rPr>
                        <a:t>Questions</a:t>
                      </a:r>
                      <a:endParaRPr lang="fr-CH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1400" b="1">
                          <a:solidFill>
                            <a:schemeClr val="tx1"/>
                          </a:solidFill>
                        </a:rPr>
                        <a:t>Animation explosion/bonus</a:t>
                      </a:r>
                    </a:p>
                    <a:p>
                      <a:pPr marL="285750" indent="-285750" algn="l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1400" b="1">
                          <a:solidFill>
                            <a:schemeClr val="tx1"/>
                          </a:solidFill>
                        </a:rPr>
                        <a:t>Son propre robot</a:t>
                      </a:r>
                    </a:p>
                    <a:p>
                      <a:pPr marL="285750" indent="-285750" algn="l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1400" b="1">
                          <a:solidFill>
                            <a:schemeClr val="tx1"/>
                          </a:solidFill>
                        </a:rPr>
                        <a:t>Ses propres mines</a:t>
                      </a:r>
                    </a:p>
                    <a:p>
                      <a:pPr marL="285750" indent="-285750" algn="l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1400" b="1">
                          <a:solidFill>
                            <a:schemeClr val="tx1"/>
                          </a:solidFill>
                        </a:rPr>
                        <a:t>Mines adverses (si suffisamment proche)</a:t>
                      </a:r>
                    </a:p>
                    <a:p>
                      <a:pPr marL="285750" indent="-285750" algn="l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1400" b="1" dirty="0">
                          <a:solidFill>
                            <a:schemeClr val="tx1"/>
                          </a:solidFill>
                        </a:rPr>
                        <a:t>Terrain décors et obstacles</a:t>
                      </a:r>
                    </a:p>
                    <a:p>
                      <a:pPr marL="285750" indent="-285750" algn="l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1400" b="1" dirty="0">
                          <a:solidFill>
                            <a:schemeClr val="tx1"/>
                          </a:solidFill>
                        </a:rPr>
                        <a:t>Affichage store</a:t>
                      </a:r>
                    </a:p>
                    <a:p>
                      <a:pPr marL="285750" indent="-285750" algn="l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1400" b="1" dirty="0">
                          <a:solidFill>
                            <a:schemeClr val="tx1"/>
                          </a:solidFill>
                        </a:rPr>
                        <a:t>Affichage question</a:t>
                      </a:r>
                    </a:p>
                    <a:p>
                      <a:pPr marL="285750" indent="-285750" algn="l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1400" b="1" dirty="0">
                          <a:solidFill>
                            <a:schemeClr val="tx1"/>
                          </a:solidFill>
                        </a:rPr>
                        <a:t>Affichage ressources et temps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b="1" dirty="0">
                          <a:solidFill>
                            <a:schemeClr val="tx1"/>
                          </a:solidFill>
                        </a:rPr>
                        <a:t>Miner/déminer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CH" b="1" dirty="0">
                          <a:solidFill>
                            <a:schemeClr val="tx1"/>
                          </a:solidFill>
                        </a:rPr>
                        <a:t>Répondre aux questions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CH" b="1" dirty="0">
                          <a:solidFill>
                            <a:schemeClr val="tx1"/>
                          </a:solidFill>
                        </a:rPr>
                        <a:t>Interactions avec store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CH" b="1" dirty="0">
                          <a:solidFill>
                            <a:schemeClr val="tx1"/>
                          </a:solidFill>
                        </a:rPr>
                        <a:t>Interaction encyclopédie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CH" b="1" dirty="0">
                          <a:solidFill>
                            <a:schemeClr val="tx1"/>
                          </a:solidFill>
                        </a:rPr>
                        <a:t>Emploi des bonus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CH" b="1" dirty="0">
                          <a:solidFill>
                            <a:schemeClr val="tx1"/>
                          </a:solidFill>
                        </a:rPr>
                        <a:t>Déplacement du robot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b="1" err="1">
                          <a:solidFill>
                            <a:schemeClr val="tx1"/>
                          </a:solidFill>
                        </a:rPr>
                        <a:t>Timer</a:t>
                      </a:r>
                      <a:endParaRPr lang="fr-FR" b="1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b="1">
                          <a:solidFill>
                            <a:schemeClr val="tx1"/>
                          </a:solidFill>
                        </a:rPr>
                        <a:t>Répondre juste</a:t>
                      </a:r>
                    </a:p>
                    <a:p>
                      <a:pPr marL="285750" indent="-285750" algn="l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b="1">
                          <a:solidFill>
                            <a:schemeClr val="tx1"/>
                          </a:solidFill>
                        </a:rPr>
                        <a:t>Gestion du budget</a:t>
                      </a:r>
                    </a:p>
                    <a:p>
                      <a:pPr marL="285750" indent="-285750" algn="l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b="1">
                          <a:solidFill>
                            <a:schemeClr val="tx1"/>
                          </a:solidFill>
                        </a:rPr>
                        <a:t>Gestion de la vie</a:t>
                      </a:r>
                      <a:endParaRPr lang="fr-CH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107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5835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1C01F-9951-DE45-0415-6A6A4B223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20">
            <a:extLst>
              <a:ext uri="{FF2B5EF4-FFF2-40B4-BE49-F238E27FC236}">
                <a16:creationId xmlns:a16="http://schemas.microsoft.com/office/drawing/2014/main" id="{189206E8-F9F3-9A96-C8D4-424E20AE7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9956"/>
            <a:ext cx="10515600" cy="726137"/>
          </a:xfrm>
        </p:spPr>
        <p:txBody>
          <a:bodyPr rtlCol="0"/>
          <a:lstStyle>
            <a:defPPr>
              <a:defRPr lang="fr-FR"/>
            </a:defPPr>
          </a:lstStyle>
          <a:p>
            <a:pPr algn="l" rtl="0"/>
            <a:r>
              <a:rPr lang="fr-FR"/>
              <a:t>Idée et mécaniques fondamentales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BD989E1-6F1F-4B37-289B-26556ED916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40668"/>
            <a:ext cx="4626764" cy="422365"/>
          </a:xfrm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b="1" dirty="0"/>
              <a:t>Scènes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74032B18-72CC-25B2-4DF6-BD1EEC0AE2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2219441"/>
            <a:ext cx="4834390" cy="3325723"/>
          </a:xfrm>
        </p:spPr>
        <p:txBody>
          <a:bodyPr lIns="91440" tIns="45720" rIns="91440" bIns="45720" rtlCol="0" anchor="t"/>
          <a:lstStyle>
            <a:defPPr>
              <a:defRPr lang="fr-FR"/>
            </a:defPPr>
          </a:lstStyle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sz="1800" b="1"/>
              <a:t>Menu d’ouverture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sz="1800" b="1"/>
              <a:t>Interface de connexion</a:t>
            </a:r>
            <a:endParaRPr lang="fr-FR" sz="1800" b="1">
              <a:cs typeface="Segoe UI Light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sz="1800" b="1"/>
              <a:t>Jeu</a:t>
            </a:r>
            <a:endParaRPr lang="fr-FR" sz="1800" b="1">
              <a:cs typeface="Segoe UI Light"/>
            </a:endParaRPr>
          </a:p>
          <a:p>
            <a:pPr marL="971550" lvl="1" indent="-285750"/>
            <a:r>
              <a:rPr lang="fr-FR" sz="1800" b="1"/>
              <a:t>Champs de bataille</a:t>
            </a:r>
            <a:endParaRPr lang="fr-FR" sz="1800" b="1">
              <a:cs typeface="Segoe UI Light"/>
            </a:endParaRPr>
          </a:p>
          <a:p>
            <a:pPr marL="971550" lvl="1" indent="-285750"/>
            <a:r>
              <a:rPr lang="fr-FR" sz="1800" b="1"/>
              <a:t>Store</a:t>
            </a:r>
            <a:endParaRPr lang="fr-FR" sz="1800" b="1">
              <a:cs typeface="Segoe UI Light"/>
            </a:endParaRPr>
          </a:p>
          <a:p>
            <a:pPr marL="971550" lvl="1" indent="-285750"/>
            <a:r>
              <a:rPr lang="fr-FR" sz="1800" b="1">
                <a:cs typeface="Segoe UI Light"/>
              </a:rPr>
              <a:t>Encyclopédie</a:t>
            </a:r>
          </a:p>
          <a:p>
            <a:pPr marL="971550" lvl="1" indent="-285750"/>
            <a:r>
              <a:rPr lang="fr-FR" sz="1800" b="1">
                <a:cs typeface="Segoe UI Light"/>
              </a:rPr>
              <a:t>Déminage (question)</a:t>
            </a:r>
          </a:p>
          <a:p>
            <a:pPr marL="971550" lvl="1" indent="-285750"/>
            <a:r>
              <a:rPr lang="fr-FR" sz="1800" b="1">
                <a:cs typeface="Segoe UI Light"/>
              </a:rPr>
              <a:t>Mort du joueur</a:t>
            </a:r>
          </a:p>
          <a:p>
            <a:pPr lvl="1" indent="0">
              <a:buNone/>
            </a:pPr>
            <a:endParaRPr lang="fr-FR" sz="18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b="1"/>
              <a:t>Tableau des scores</a:t>
            </a:r>
            <a:endParaRPr lang="fr-FR" sz="1800" b="1">
              <a:cs typeface="Segoe UI Light"/>
            </a:endParaRPr>
          </a:p>
          <a:p>
            <a:pPr marL="971550" lvl="1" indent="-285750"/>
            <a:endParaRPr lang="fr-FR"/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fr-FR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EBA1187-F48A-3299-4374-5123369BC9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2024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B78F23C-CFA7-6982-30CA-4A5A63E6F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18339" y="6356350"/>
            <a:ext cx="2155322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Présentation jeu MA_GT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A5B39C1-13A6-92E0-A286-CCF700D9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F91729D4-A164-47A3-830D-E792BCE699E4}" type="slidenum">
              <a:rPr lang="fr-FR" smtClean="0"/>
              <a:pPr rtl="0"/>
              <a:t>8</a:t>
            </a:fld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A9C9EB5-EE6E-1449-39F9-03E4109B9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851" y="1493959"/>
            <a:ext cx="2840975" cy="168280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2073D76-2F5B-CD11-C329-25B027A7EED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" r="557"/>
          <a:stretch/>
        </p:blipFill>
        <p:spPr>
          <a:xfrm>
            <a:off x="8993227" y="1493959"/>
            <a:ext cx="2840975" cy="168280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4A0F271-C9E3-B63A-256C-0449020D3BD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652"/>
          <a:stretch/>
        </p:blipFill>
        <p:spPr>
          <a:xfrm>
            <a:off x="8993227" y="4004775"/>
            <a:ext cx="2840975" cy="1804353"/>
          </a:xfrm>
          <a:prstGeom prst="rect">
            <a:avLst/>
          </a:prstGeom>
        </p:spPr>
      </p:pic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3BC5D1A8-AA6F-8AA0-006E-4E213A5EC9E3}"/>
              </a:ext>
            </a:extLst>
          </p:cNvPr>
          <p:cNvCxnSpPr>
            <a:cxnSpLocks/>
          </p:cNvCxnSpPr>
          <p:nvPr/>
        </p:nvCxnSpPr>
        <p:spPr>
          <a:xfrm>
            <a:off x="7754112" y="2335363"/>
            <a:ext cx="1152144" cy="0"/>
          </a:xfrm>
          <a:prstGeom prst="straightConnector1">
            <a:avLst/>
          </a:prstGeom>
          <a:ln w="76200">
            <a:solidFill>
              <a:srgbClr val="0500C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FECA9FE3-B6B5-6877-9B50-77F7ACBAE958}"/>
              </a:ext>
            </a:extLst>
          </p:cNvPr>
          <p:cNvCxnSpPr>
            <a:cxnSpLocks/>
          </p:cNvCxnSpPr>
          <p:nvPr/>
        </p:nvCxnSpPr>
        <p:spPr>
          <a:xfrm>
            <a:off x="7754112" y="4846915"/>
            <a:ext cx="1152144" cy="0"/>
          </a:xfrm>
          <a:prstGeom prst="straightConnector1">
            <a:avLst/>
          </a:prstGeom>
          <a:ln w="76200">
            <a:solidFill>
              <a:srgbClr val="0500C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3BA1DD15-480B-38DE-3CBA-334710A4B567}"/>
              </a:ext>
            </a:extLst>
          </p:cNvPr>
          <p:cNvCxnSpPr>
            <a:cxnSpLocks/>
          </p:cNvCxnSpPr>
          <p:nvPr/>
        </p:nvCxnSpPr>
        <p:spPr>
          <a:xfrm flipH="1">
            <a:off x="7754112" y="3294634"/>
            <a:ext cx="1152144" cy="710141"/>
          </a:xfrm>
          <a:prstGeom prst="straightConnector1">
            <a:avLst/>
          </a:prstGeom>
          <a:ln w="76200">
            <a:solidFill>
              <a:srgbClr val="0500C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0A2C6911-2EFE-654A-8B13-2046D289BD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6166" y="4004775"/>
            <a:ext cx="2840975" cy="180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49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C1457-B4AD-6443-C961-BC58EEB25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20">
            <a:extLst>
              <a:ext uri="{FF2B5EF4-FFF2-40B4-BE49-F238E27FC236}">
                <a16:creationId xmlns:a16="http://schemas.microsoft.com/office/drawing/2014/main" id="{ADDA86B5-4DB7-CA60-3A60-5E370517F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9956"/>
            <a:ext cx="10515600" cy="726137"/>
          </a:xfrm>
        </p:spPr>
        <p:txBody>
          <a:bodyPr rtlCol="0"/>
          <a:lstStyle>
            <a:defPPr>
              <a:defRPr lang="fr-FR"/>
            </a:defPPr>
          </a:lstStyle>
          <a:p>
            <a:pPr algn="l" rtl="0"/>
            <a:r>
              <a:rPr lang="fr-FR"/>
              <a:t>Idée et mécaniques fondamentales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EEC534E-2409-1D7D-6490-63CA7C33E4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40668"/>
            <a:ext cx="4626764" cy="422365"/>
          </a:xfrm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b="1"/>
              <a:t>Gameplay 1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FA1EE8B-DDAC-B47F-C4CD-036A10D9DE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2024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9051556-83E8-892F-09DB-0EED32081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18339" y="6356350"/>
            <a:ext cx="2155322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Présentation jeu MA_GT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76886DC-0D14-146A-2E48-05436B9AD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F91729D4-A164-47A3-830D-E792BCE699E4}" type="slidenum">
              <a:rPr lang="fr-FR" smtClean="0"/>
              <a:pPr rtl="0"/>
              <a:t>9</a:t>
            </a:fld>
            <a:endParaRPr lang="fr-FR"/>
          </a:p>
        </p:txBody>
      </p:sp>
      <p:pic>
        <p:nvPicPr>
          <p:cNvPr id="7" name="Graphique 6" descr="Cercles avec flèches contour">
            <a:extLst>
              <a:ext uri="{FF2B5EF4-FFF2-40B4-BE49-F238E27FC236}">
                <a16:creationId xmlns:a16="http://schemas.microsoft.com/office/drawing/2014/main" id="{F2F67CF6-9F12-943C-82A0-0D7A10A70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904412"/>
            <a:ext cx="6096000" cy="6096000"/>
          </a:xfrm>
          <a:prstGeom prst="rect">
            <a:avLst/>
          </a:prstGeom>
        </p:spPr>
      </p:pic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F394B4F0-0866-180A-D799-3A0C6F97C4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721" y="2117960"/>
            <a:ext cx="6910674" cy="3325723"/>
          </a:xfrm>
        </p:spPr>
        <p:txBody>
          <a:bodyPr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fr-FR" sz="1600" b="1" dirty="0"/>
              <a:t>Boucle de Gameplay :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fr-FR" sz="1600" b="1" dirty="0"/>
              <a:t>1. Objectifs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</a:pPr>
            <a:r>
              <a:rPr lang="fr-FR" sz="1600" b="1" dirty="0"/>
              <a:t>déminer son camp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</a:pPr>
            <a:r>
              <a:rPr lang="fr-FR" sz="1600" b="1" dirty="0"/>
              <a:t>piéger celui de l’autre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fr-FR" sz="1600" b="1" dirty="0"/>
              <a:t>2. Challenges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</a:pPr>
            <a:r>
              <a:rPr lang="fr-FR" sz="1600" b="1" dirty="0"/>
              <a:t>répondre correctement aux questions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</a:pPr>
            <a:r>
              <a:rPr lang="fr-FR" sz="1600" b="1" dirty="0"/>
              <a:t>gérer aux mieux les ressources, le temps et sa vie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fr-FR" sz="1600" b="1" dirty="0"/>
              <a:t>3. Récompenses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</a:pPr>
            <a:r>
              <a:rPr lang="fr-FR" sz="1600" b="1" dirty="0"/>
              <a:t>gain d’argent pour réparer le robot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</a:pPr>
            <a:r>
              <a:rPr lang="fr-FR" sz="1600" b="1" dirty="0"/>
              <a:t>gain d’argent pour achat de mines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</a:pPr>
            <a:r>
              <a:rPr lang="fr-FR" sz="1600" b="1" dirty="0"/>
              <a:t>gain d’argent pour achat de bonus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</a:pPr>
            <a:r>
              <a:rPr lang="fr-FR" sz="1600" b="1" dirty="0"/>
              <a:t>fierté de la mission accomplie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</a:pPr>
            <a:r>
              <a:rPr lang="fr-FR" sz="1600" b="1" dirty="0"/>
              <a:t>victoire dû au score </a:t>
            </a:r>
            <a:endParaRPr lang="fr-CH" sz="1600" b="1" dirty="0"/>
          </a:p>
          <a:p>
            <a:pPr marL="285750" indent="-285750">
              <a:lnSpc>
                <a:spcPct val="100000"/>
              </a:lnSpc>
            </a:pPr>
            <a:endParaRPr lang="fr-CH" sz="1600" b="1" dirty="0"/>
          </a:p>
          <a:p>
            <a:pPr marL="285750" indent="-285750">
              <a:lnSpc>
                <a:spcPct val="100000"/>
              </a:lnSpc>
            </a:pPr>
            <a:endParaRPr lang="fr-FR" sz="1800" b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24A17A2-E21C-DFBB-17C3-78618EABA351}"/>
              </a:ext>
            </a:extLst>
          </p:cNvPr>
          <p:cNvSpPr txBox="1"/>
          <p:nvPr/>
        </p:nvSpPr>
        <p:spPr>
          <a:xfrm>
            <a:off x="8748691" y="1851850"/>
            <a:ext cx="322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/>
              <a:t>1</a:t>
            </a:r>
            <a:endParaRPr lang="fr-CH" sz="4000" b="1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6E87B3C-6EEB-64AF-22C0-BA4A0102AC41}"/>
              </a:ext>
            </a:extLst>
          </p:cNvPr>
          <p:cNvSpPr txBox="1"/>
          <p:nvPr/>
        </p:nvSpPr>
        <p:spPr>
          <a:xfrm>
            <a:off x="10601627" y="4288181"/>
            <a:ext cx="322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/>
              <a:t>2</a:t>
            </a:r>
            <a:endParaRPr lang="fr-CH" sz="4000" b="1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0F7AACC-09D9-FE5F-0BB4-C36197247E21}"/>
              </a:ext>
            </a:extLst>
          </p:cNvPr>
          <p:cNvSpPr txBox="1"/>
          <p:nvPr/>
        </p:nvSpPr>
        <p:spPr>
          <a:xfrm>
            <a:off x="7539100" y="4722915"/>
            <a:ext cx="322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/>
              <a:t>3</a:t>
            </a:r>
            <a:endParaRPr lang="fr-CH" sz="4000" b="1"/>
          </a:p>
        </p:txBody>
      </p:sp>
      <p:pic>
        <p:nvPicPr>
          <p:cNvPr id="8" name="Graphique 7" descr="Manette de jeu avec un remplissage uni">
            <a:extLst>
              <a:ext uri="{FF2B5EF4-FFF2-40B4-BE49-F238E27FC236}">
                <a16:creationId xmlns:a16="http://schemas.microsoft.com/office/drawing/2014/main" id="{DD98F8BA-E932-9B20-1348-462A1F4A5D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19103" y="3169221"/>
            <a:ext cx="1566381" cy="156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35686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ustom 1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ED6DA"/>
      </a:accent1>
      <a:accent2>
        <a:srgbClr val="3E7090"/>
      </a:accent2>
      <a:accent3>
        <a:srgbClr val="93A5A8"/>
      </a:accent3>
      <a:accent4>
        <a:srgbClr val="627272"/>
      </a:accent4>
      <a:accent5>
        <a:srgbClr val="BDA07D"/>
      </a:accent5>
      <a:accent6>
        <a:srgbClr val="D8CAB7"/>
      </a:accent6>
      <a:hlink>
        <a:srgbClr val="0563C1"/>
      </a:hlink>
      <a:folHlink>
        <a:srgbClr val="954F72"/>
      </a:folHlink>
    </a:clrScheme>
    <a:fontScheme name="Custom 24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97201_TF33468121_Win32" id="{B019E4C2-7CB1-42CA-AE41-BB36699017A2}" vid="{599EF5F4-6B99-43CB-8192-EFA65E063873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633770-8024-4e45-a6e1-698701d6cf01" xsi:nil="true"/>
    <lcf76f155ced4ddcb4097134ff3c332f xmlns="853e5d9c-3790-4651-9939-b96474ab9b38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B389C7D2DEB74BB89443000C2C0F0C" ma:contentTypeVersion="11" ma:contentTypeDescription="Crée un document." ma:contentTypeScope="" ma:versionID="8da02a11c9373dd6b028292d69b1b00a">
  <xsd:schema xmlns:xsd="http://www.w3.org/2001/XMLSchema" xmlns:xs="http://www.w3.org/2001/XMLSchema" xmlns:p="http://schemas.microsoft.com/office/2006/metadata/properties" xmlns:ns2="853e5d9c-3790-4651-9939-b96474ab9b38" xmlns:ns3="92633770-8024-4e45-a6e1-698701d6cf01" targetNamespace="http://schemas.microsoft.com/office/2006/metadata/properties" ma:root="true" ma:fieldsID="c6595c91af7d4ee27c55f75380df2963" ns2:_="" ns3:_="">
    <xsd:import namespace="853e5d9c-3790-4651-9939-b96474ab9b38"/>
    <xsd:import namespace="92633770-8024-4e45-a6e1-698701d6cf0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3e5d9c-3790-4651-9939-b96474ab9b3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e5965820-1b97-4994-ad5a-2b1f2cea3fc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633770-8024-4e45-a6e1-698701d6cf01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5a12e838-9534-4a60-9c49-b0dead856e7e}" ma:internalName="TaxCatchAll" ma:showField="CatchAllData" ma:web="92633770-8024-4e45-a6e1-698701d6cf0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119E3DC-63DC-4703-A1A6-A21819296C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D0C81F5-4E08-4068-8DC9-6D21305E57B8}">
  <ds:schemaRefs>
    <ds:schemaRef ds:uri="853e5d9c-3790-4651-9939-b96474ab9b38"/>
    <ds:schemaRef ds:uri="http://schemas.microsoft.com/office/2006/metadata/properties"/>
    <ds:schemaRef ds:uri="http://schemas.microsoft.com/office/infopath/2007/PartnerControls"/>
    <ds:schemaRef ds:uri="http://purl.org/dc/terms/"/>
    <ds:schemaRef ds:uri="http://www.w3.org/XML/1998/namespace"/>
    <ds:schemaRef ds:uri="http://schemas.microsoft.com/office/2006/documentManagement/types"/>
    <ds:schemaRef ds:uri="http://purl.org/dc/dcmitype/"/>
    <ds:schemaRef ds:uri="http://purl.org/dc/elements/1.1/"/>
    <ds:schemaRef ds:uri="http://schemas.openxmlformats.org/package/2006/metadata/core-properties"/>
    <ds:schemaRef ds:uri="92633770-8024-4e45-a6e1-698701d6cf01"/>
  </ds:schemaRefs>
</ds:datastoreItem>
</file>

<file path=customXml/itemProps3.xml><?xml version="1.0" encoding="utf-8"?>
<ds:datastoreItem xmlns:ds="http://schemas.openxmlformats.org/officeDocument/2006/customXml" ds:itemID="{DE4FADA1-F6E4-4D0C-9187-2FE88723635D}">
  <ds:schemaRefs>
    <ds:schemaRef ds:uri="853e5d9c-3790-4651-9939-b96474ab9b38"/>
    <ds:schemaRef ds:uri="92633770-8024-4e45-a6e1-698701d6cf0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Présentation de paysages côtiers</Template>
  <TotalTime>197</TotalTime>
  <Words>1211</Words>
  <Application>Microsoft Office PowerPoint</Application>
  <PresentationFormat>Grand écran</PresentationFormat>
  <Paragraphs>409</Paragraphs>
  <Slides>22</Slides>
  <Notes>21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3" baseType="lpstr">
      <vt:lpstr>Thème Office</vt:lpstr>
      <vt:lpstr>Minefield Memories Echoes of Battlefields </vt:lpstr>
      <vt:lpstr>Sommaire</vt:lpstr>
      <vt:lpstr>Idée et mécaniques fondamentales</vt:lpstr>
      <vt:lpstr>Idée et mécaniques fondamentales</vt:lpstr>
      <vt:lpstr>Idée et mécaniques fondamentales</vt:lpstr>
      <vt:lpstr>Idée et mécaniques fondamentales</vt:lpstr>
      <vt:lpstr>Idée et mécaniques fondamentales</vt:lpstr>
      <vt:lpstr>Idée et mécaniques fondamentales</vt:lpstr>
      <vt:lpstr>Idée et mécaniques fondamentales</vt:lpstr>
      <vt:lpstr>Idée et mécaniques fondamentales</vt:lpstr>
      <vt:lpstr>Idée et mécaniques fondamentales</vt:lpstr>
      <vt:lpstr>Idée et mécaniques fondamentales</vt:lpstr>
      <vt:lpstr>Idée et mécaniques fondamentales</vt:lpstr>
      <vt:lpstr>Genres et catégories</vt:lpstr>
      <vt:lpstr>Genres et catégories</vt:lpstr>
      <vt:lpstr>Conceptions</vt:lpstr>
      <vt:lpstr>Conceptions</vt:lpstr>
      <vt:lpstr>Conceptions</vt:lpstr>
      <vt:lpstr>Conceptions</vt:lpstr>
      <vt:lpstr>Démonstration</vt:lpstr>
      <vt:lpstr>Conclusions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Richard Xavier</dc:creator>
  <cp:lastModifiedBy>Richard Xavier</cp:lastModifiedBy>
  <cp:revision>44</cp:revision>
  <dcterms:created xsi:type="dcterms:W3CDTF">2024-12-15T12:57:10Z</dcterms:created>
  <dcterms:modified xsi:type="dcterms:W3CDTF">2024-12-19T10:13:01Z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0x01010076B389C7D2DEB74BB89443000C2C0F0C</vt:lpwstr>
  </property>
  <property fmtid="{D5CDD505-2E9C-101B-9397-08002B2CF9AE}" pid="3" name="MediaServiceImageTags">
    <vt:lpwstr/>
  </property>
</Properties>
</file>